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6"/>
  </p:notesMasterIdLst>
  <p:sldIdLst>
    <p:sldId id="256" r:id="rId5"/>
  </p:sldIdLst>
  <p:sldSz cx="9720263" cy="17640300"/>
  <p:notesSz cx="6797675" cy="9926638"/>
  <p:defaultTextStyle>
    <a:defPPr>
      <a:defRPr lang="en-US"/>
    </a:defPPr>
    <a:lvl1pPr marL="0" algn="l" defTabSz="1094475" rtl="0" eaLnBrk="1" latinLnBrk="0" hangingPunct="1">
      <a:defRPr sz="2155" kern="1200">
        <a:solidFill>
          <a:schemeClr val="tx1"/>
        </a:solidFill>
        <a:latin typeface="+mn-lt"/>
        <a:ea typeface="+mn-ea"/>
        <a:cs typeface="+mn-cs"/>
      </a:defRPr>
    </a:lvl1pPr>
    <a:lvl2pPr marL="547237" algn="l" defTabSz="1094475" rtl="0" eaLnBrk="1" latinLnBrk="0" hangingPunct="1">
      <a:defRPr sz="2155" kern="1200">
        <a:solidFill>
          <a:schemeClr val="tx1"/>
        </a:solidFill>
        <a:latin typeface="+mn-lt"/>
        <a:ea typeface="+mn-ea"/>
        <a:cs typeface="+mn-cs"/>
      </a:defRPr>
    </a:lvl2pPr>
    <a:lvl3pPr marL="1094475" algn="l" defTabSz="1094475" rtl="0" eaLnBrk="1" latinLnBrk="0" hangingPunct="1">
      <a:defRPr sz="2155" kern="1200">
        <a:solidFill>
          <a:schemeClr val="tx1"/>
        </a:solidFill>
        <a:latin typeface="+mn-lt"/>
        <a:ea typeface="+mn-ea"/>
        <a:cs typeface="+mn-cs"/>
      </a:defRPr>
    </a:lvl3pPr>
    <a:lvl4pPr marL="1641713" algn="l" defTabSz="1094475" rtl="0" eaLnBrk="1" latinLnBrk="0" hangingPunct="1">
      <a:defRPr sz="2155" kern="1200">
        <a:solidFill>
          <a:schemeClr val="tx1"/>
        </a:solidFill>
        <a:latin typeface="+mn-lt"/>
        <a:ea typeface="+mn-ea"/>
        <a:cs typeface="+mn-cs"/>
      </a:defRPr>
    </a:lvl4pPr>
    <a:lvl5pPr marL="2188951" algn="l" defTabSz="1094475" rtl="0" eaLnBrk="1" latinLnBrk="0" hangingPunct="1">
      <a:defRPr sz="2155" kern="1200">
        <a:solidFill>
          <a:schemeClr val="tx1"/>
        </a:solidFill>
        <a:latin typeface="+mn-lt"/>
        <a:ea typeface="+mn-ea"/>
        <a:cs typeface="+mn-cs"/>
      </a:defRPr>
    </a:lvl5pPr>
    <a:lvl6pPr marL="2736188" algn="l" defTabSz="1094475" rtl="0" eaLnBrk="1" latinLnBrk="0" hangingPunct="1">
      <a:defRPr sz="2155" kern="1200">
        <a:solidFill>
          <a:schemeClr val="tx1"/>
        </a:solidFill>
        <a:latin typeface="+mn-lt"/>
        <a:ea typeface="+mn-ea"/>
        <a:cs typeface="+mn-cs"/>
      </a:defRPr>
    </a:lvl6pPr>
    <a:lvl7pPr marL="3283426" algn="l" defTabSz="1094475" rtl="0" eaLnBrk="1" latinLnBrk="0" hangingPunct="1">
      <a:defRPr sz="2155" kern="1200">
        <a:solidFill>
          <a:schemeClr val="tx1"/>
        </a:solidFill>
        <a:latin typeface="+mn-lt"/>
        <a:ea typeface="+mn-ea"/>
        <a:cs typeface="+mn-cs"/>
      </a:defRPr>
    </a:lvl7pPr>
    <a:lvl8pPr marL="3830663" algn="l" defTabSz="1094475" rtl="0" eaLnBrk="1" latinLnBrk="0" hangingPunct="1">
      <a:defRPr sz="2155" kern="1200">
        <a:solidFill>
          <a:schemeClr val="tx1"/>
        </a:solidFill>
        <a:latin typeface="+mn-lt"/>
        <a:ea typeface="+mn-ea"/>
        <a:cs typeface="+mn-cs"/>
      </a:defRPr>
    </a:lvl8pPr>
    <a:lvl9pPr marL="4377902" algn="l" defTabSz="1094475" rtl="0" eaLnBrk="1" latinLnBrk="0" hangingPunct="1">
      <a:defRPr sz="2155"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144856"/>
    <a:srgbClr val="175A68"/>
    <a:srgbClr val="FE5E00"/>
    <a:srgbClr val="F8B3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5833" autoAdjust="0"/>
  </p:normalViewPr>
  <p:slideViewPr>
    <p:cSldViewPr snapToGrid="0">
      <p:cViewPr>
        <p:scale>
          <a:sx n="80" d="100"/>
          <a:sy n="80" d="100"/>
        </p:scale>
        <p:origin x="-4936" y="128"/>
      </p:cViewPr>
      <p:guideLst>
        <p:guide orient="horz" pos="5556"/>
        <p:guide pos="30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27EA94C-77A3-2040-8584-2856F8330D11}" type="datetimeFigureOut">
              <a:rPr lang="en-US" smtClean="0"/>
              <a:t>04/09/2022</a:t>
            </a:fld>
            <a:endParaRPr lang="en-US"/>
          </a:p>
        </p:txBody>
      </p:sp>
      <p:sp>
        <p:nvSpPr>
          <p:cNvPr id="4" name="Slide Image Placeholder 3"/>
          <p:cNvSpPr>
            <a:spLocks noGrp="1" noRot="1" noChangeAspect="1"/>
          </p:cNvSpPr>
          <p:nvPr>
            <p:ph type="sldImg" idx="2"/>
          </p:nvPr>
        </p:nvSpPr>
        <p:spPr>
          <a:xfrm>
            <a:off x="2476500" y="1241425"/>
            <a:ext cx="184467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E0A575A-FE42-F34E-BE8D-35435E3FEA7C}" type="slidenum">
              <a:rPr lang="en-US" smtClean="0"/>
              <a:t>‹#›</a:t>
            </a:fld>
            <a:endParaRPr lang="en-US"/>
          </a:p>
        </p:txBody>
      </p:sp>
    </p:spTree>
    <p:extLst>
      <p:ext uri="{BB962C8B-B14F-4D97-AF65-F5344CB8AC3E}">
        <p14:creationId xmlns:p14="http://schemas.microsoft.com/office/powerpoint/2010/main" val="2654487270"/>
      </p:ext>
    </p:extLst>
  </p:cSld>
  <p:clrMap bg1="lt1" tx1="dk1" bg2="lt2" tx2="dk2" accent1="accent1" accent2="accent2" accent3="accent3" accent4="accent4" accent5="accent5" accent6="accent6" hlink="hlink" folHlink="folHlink"/>
  <p:notesStyle>
    <a:lvl1pPr marL="0" algn="l" defTabSz="930676" rtl="0" eaLnBrk="1" latinLnBrk="0" hangingPunct="1">
      <a:defRPr sz="1221" kern="1200">
        <a:solidFill>
          <a:schemeClr val="tx1"/>
        </a:solidFill>
        <a:latin typeface="+mn-lt"/>
        <a:ea typeface="+mn-ea"/>
        <a:cs typeface="+mn-cs"/>
      </a:defRPr>
    </a:lvl1pPr>
    <a:lvl2pPr marL="465338" algn="l" defTabSz="930676" rtl="0" eaLnBrk="1" latinLnBrk="0" hangingPunct="1">
      <a:defRPr sz="1221" kern="1200">
        <a:solidFill>
          <a:schemeClr val="tx1"/>
        </a:solidFill>
        <a:latin typeface="+mn-lt"/>
        <a:ea typeface="+mn-ea"/>
        <a:cs typeface="+mn-cs"/>
      </a:defRPr>
    </a:lvl2pPr>
    <a:lvl3pPr marL="930676" algn="l" defTabSz="930676" rtl="0" eaLnBrk="1" latinLnBrk="0" hangingPunct="1">
      <a:defRPr sz="1221" kern="1200">
        <a:solidFill>
          <a:schemeClr val="tx1"/>
        </a:solidFill>
        <a:latin typeface="+mn-lt"/>
        <a:ea typeface="+mn-ea"/>
        <a:cs typeface="+mn-cs"/>
      </a:defRPr>
    </a:lvl3pPr>
    <a:lvl4pPr marL="1396014" algn="l" defTabSz="930676" rtl="0" eaLnBrk="1" latinLnBrk="0" hangingPunct="1">
      <a:defRPr sz="1221" kern="1200">
        <a:solidFill>
          <a:schemeClr val="tx1"/>
        </a:solidFill>
        <a:latin typeface="+mn-lt"/>
        <a:ea typeface="+mn-ea"/>
        <a:cs typeface="+mn-cs"/>
      </a:defRPr>
    </a:lvl4pPr>
    <a:lvl5pPr marL="1861353" algn="l" defTabSz="930676" rtl="0" eaLnBrk="1" latinLnBrk="0" hangingPunct="1">
      <a:defRPr sz="1221" kern="1200">
        <a:solidFill>
          <a:schemeClr val="tx1"/>
        </a:solidFill>
        <a:latin typeface="+mn-lt"/>
        <a:ea typeface="+mn-ea"/>
        <a:cs typeface="+mn-cs"/>
      </a:defRPr>
    </a:lvl5pPr>
    <a:lvl6pPr marL="2326691" algn="l" defTabSz="930676" rtl="0" eaLnBrk="1" latinLnBrk="0" hangingPunct="1">
      <a:defRPr sz="1221" kern="1200">
        <a:solidFill>
          <a:schemeClr val="tx1"/>
        </a:solidFill>
        <a:latin typeface="+mn-lt"/>
        <a:ea typeface="+mn-ea"/>
        <a:cs typeface="+mn-cs"/>
      </a:defRPr>
    </a:lvl6pPr>
    <a:lvl7pPr marL="2792029" algn="l" defTabSz="930676" rtl="0" eaLnBrk="1" latinLnBrk="0" hangingPunct="1">
      <a:defRPr sz="1221" kern="1200">
        <a:solidFill>
          <a:schemeClr val="tx1"/>
        </a:solidFill>
        <a:latin typeface="+mn-lt"/>
        <a:ea typeface="+mn-ea"/>
        <a:cs typeface="+mn-cs"/>
      </a:defRPr>
    </a:lvl7pPr>
    <a:lvl8pPr marL="3257367" algn="l" defTabSz="930676" rtl="0" eaLnBrk="1" latinLnBrk="0" hangingPunct="1">
      <a:defRPr sz="1221" kern="1200">
        <a:solidFill>
          <a:schemeClr val="tx1"/>
        </a:solidFill>
        <a:latin typeface="+mn-lt"/>
        <a:ea typeface="+mn-ea"/>
        <a:cs typeface="+mn-cs"/>
      </a:defRPr>
    </a:lvl8pPr>
    <a:lvl9pPr marL="3722705" algn="l" defTabSz="930676" rtl="0" eaLnBrk="1" latinLnBrk="0" hangingPunct="1">
      <a:defRPr sz="122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1241425"/>
            <a:ext cx="184467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1842475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9020" y="2886967"/>
            <a:ext cx="8262224" cy="6141438"/>
          </a:xfrm>
        </p:spPr>
        <p:txBody>
          <a:bodyPr anchor="b"/>
          <a:lstStyle>
            <a:lvl1pPr algn="ctr">
              <a:defRPr sz="6378"/>
            </a:lvl1pPr>
          </a:lstStyle>
          <a:p>
            <a:r>
              <a:rPr lang="en-US"/>
              <a:t>Click to edit Master title style</a:t>
            </a:r>
            <a:endParaRPr lang="en-US" dirty="0"/>
          </a:p>
        </p:txBody>
      </p:sp>
      <p:sp>
        <p:nvSpPr>
          <p:cNvPr id="3" name="Subtitle 2"/>
          <p:cNvSpPr>
            <a:spLocks noGrp="1"/>
          </p:cNvSpPr>
          <p:nvPr>
            <p:ph type="subTitle" idx="1"/>
          </p:nvPr>
        </p:nvSpPr>
        <p:spPr>
          <a:xfrm>
            <a:off x="1215033" y="9265242"/>
            <a:ext cx="7290197" cy="4258988"/>
          </a:xfrm>
        </p:spPr>
        <p:txBody>
          <a:bodyPr/>
          <a:lstStyle>
            <a:lvl1pPr marL="0" indent="0" algn="ctr">
              <a:buNone/>
              <a:defRPr sz="2551"/>
            </a:lvl1pPr>
            <a:lvl2pPr marL="486004" indent="0" algn="ctr">
              <a:buNone/>
              <a:defRPr sz="2126"/>
            </a:lvl2pPr>
            <a:lvl3pPr marL="972007" indent="0" algn="ctr">
              <a:buNone/>
              <a:defRPr sz="1913"/>
            </a:lvl3pPr>
            <a:lvl4pPr marL="1458011" indent="0" algn="ctr">
              <a:buNone/>
              <a:defRPr sz="1701"/>
            </a:lvl4pPr>
            <a:lvl5pPr marL="1944014" indent="0" algn="ctr">
              <a:buNone/>
              <a:defRPr sz="1701"/>
            </a:lvl5pPr>
            <a:lvl6pPr marL="2430018" indent="0" algn="ctr">
              <a:buNone/>
              <a:defRPr sz="1701"/>
            </a:lvl6pPr>
            <a:lvl7pPr marL="2916022" indent="0" algn="ctr">
              <a:buNone/>
              <a:defRPr sz="1701"/>
            </a:lvl7pPr>
            <a:lvl8pPr marL="3402025" indent="0" algn="ctr">
              <a:buNone/>
              <a:defRPr sz="1701"/>
            </a:lvl8pPr>
            <a:lvl9pPr marL="3888029" indent="0" algn="ctr">
              <a:buNone/>
              <a:defRPr sz="170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4598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40588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939183"/>
            <a:ext cx="2095932" cy="149493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8269" y="939183"/>
            <a:ext cx="6166292" cy="149493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25467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CC7FA-4DC8-4AC2-8BC3-7D8537098B71}"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78452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3206" y="4397830"/>
            <a:ext cx="8383727" cy="7337874"/>
          </a:xfrm>
        </p:spPr>
        <p:txBody>
          <a:bodyPr anchor="b"/>
          <a:lstStyle>
            <a:lvl1pPr>
              <a:defRPr sz="6378"/>
            </a:lvl1pPr>
          </a:lstStyle>
          <a:p>
            <a:r>
              <a:rPr lang="en-US"/>
              <a:t>Click to edit Master title style</a:t>
            </a:r>
            <a:endParaRPr lang="en-US" dirty="0"/>
          </a:p>
        </p:txBody>
      </p:sp>
      <p:sp>
        <p:nvSpPr>
          <p:cNvPr id="3" name="Text Placeholder 2"/>
          <p:cNvSpPr>
            <a:spLocks noGrp="1"/>
          </p:cNvSpPr>
          <p:nvPr>
            <p:ph type="body" idx="1"/>
          </p:nvPr>
        </p:nvSpPr>
        <p:spPr>
          <a:xfrm>
            <a:off x="663206" y="11805123"/>
            <a:ext cx="8383727" cy="3858814"/>
          </a:xfrm>
        </p:spPr>
        <p:txBody>
          <a:bodyPr/>
          <a:lstStyle>
            <a:lvl1pPr marL="0" indent="0">
              <a:buNone/>
              <a:defRPr sz="2551">
                <a:solidFill>
                  <a:schemeClr val="tx1"/>
                </a:solidFill>
              </a:defRPr>
            </a:lvl1pPr>
            <a:lvl2pPr marL="486004" indent="0">
              <a:buNone/>
              <a:defRPr sz="2126">
                <a:solidFill>
                  <a:schemeClr val="tx1">
                    <a:tint val="75000"/>
                  </a:schemeClr>
                </a:solidFill>
              </a:defRPr>
            </a:lvl2pPr>
            <a:lvl3pPr marL="972007" indent="0">
              <a:buNone/>
              <a:defRPr sz="1913">
                <a:solidFill>
                  <a:schemeClr val="tx1">
                    <a:tint val="75000"/>
                  </a:schemeClr>
                </a:solidFill>
              </a:defRPr>
            </a:lvl3pPr>
            <a:lvl4pPr marL="1458011" indent="0">
              <a:buNone/>
              <a:defRPr sz="1701">
                <a:solidFill>
                  <a:schemeClr val="tx1">
                    <a:tint val="75000"/>
                  </a:schemeClr>
                </a:solidFill>
              </a:defRPr>
            </a:lvl4pPr>
            <a:lvl5pPr marL="1944014" indent="0">
              <a:buNone/>
              <a:defRPr sz="1701">
                <a:solidFill>
                  <a:schemeClr val="tx1">
                    <a:tint val="75000"/>
                  </a:schemeClr>
                </a:solidFill>
              </a:defRPr>
            </a:lvl5pPr>
            <a:lvl6pPr marL="2430018" indent="0">
              <a:buNone/>
              <a:defRPr sz="1701">
                <a:solidFill>
                  <a:schemeClr val="tx1">
                    <a:tint val="75000"/>
                  </a:schemeClr>
                </a:solidFill>
              </a:defRPr>
            </a:lvl6pPr>
            <a:lvl7pPr marL="2916022" indent="0">
              <a:buNone/>
              <a:defRPr sz="1701">
                <a:solidFill>
                  <a:schemeClr val="tx1">
                    <a:tint val="75000"/>
                  </a:schemeClr>
                </a:solidFill>
              </a:defRPr>
            </a:lvl7pPr>
            <a:lvl8pPr marL="3402025" indent="0">
              <a:buNone/>
              <a:defRPr sz="1701">
                <a:solidFill>
                  <a:schemeClr val="tx1">
                    <a:tint val="75000"/>
                  </a:schemeClr>
                </a:solidFill>
              </a:defRPr>
            </a:lvl8pPr>
            <a:lvl9pPr marL="3888029" indent="0">
              <a:buNone/>
              <a:defRPr sz="17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8CC7FA-4DC8-4AC2-8BC3-7D8537098B71}"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19370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8268" y="4695913"/>
            <a:ext cx="4131112" cy="111926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20883" y="4695913"/>
            <a:ext cx="4131112" cy="111926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8CC7FA-4DC8-4AC2-8BC3-7D8537098B71}"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01358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9534" y="939186"/>
            <a:ext cx="8383727" cy="34096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9535" y="4324325"/>
            <a:ext cx="4112126" cy="2119285"/>
          </a:xfrm>
        </p:spPr>
        <p:txBody>
          <a:bodyPr anchor="b"/>
          <a:lstStyle>
            <a:lvl1pPr marL="0" indent="0">
              <a:buNone/>
              <a:defRPr sz="2551" b="1"/>
            </a:lvl1pPr>
            <a:lvl2pPr marL="486004" indent="0">
              <a:buNone/>
              <a:defRPr sz="2126" b="1"/>
            </a:lvl2pPr>
            <a:lvl3pPr marL="972007" indent="0">
              <a:buNone/>
              <a:defRPr sz="1913" b="1"/>
            </a:lvl3pPr>
            <a:lvl4pPr marL="1458011" indent="0">
              <a:buNone/>
              <a:defRPr sz="1701" b="1"/>
            </a:lvl4pPr>
            <a:lvl5pPr marL="1944014" indent="0">
              <a:buNone/>
              <a:defRPr sz="1701" b="1"/>
            </a:lvl5pPr>
            <a:lvl6pPr marL="2430018" indent="0">
              <a:buNone/>
              <a:defRPr sz="1701" b="1"/>
            </a:lvl6pPr>
            <a:lvl7pPr marL="2916022" indent="0">
              <a:buNone/>
              <a:defRPr sz="1701" b="1"/>
            </a:lvl7pPr>
            <a:lvl8pPr marL="3402025" indent="0">
              <a:buNone/>
              <a:defRPr sz="1701" b="1"/>
            </a:lvl8pPr>
            <a:lvl9pPr marL="3888029" indent="0">
              <a:buNone/>
              <a:defRPr sz="1701" b="1"/>
            </a:lvl9pPr>
          </a:lstStyle>
          <a:p>
            <a:pPr lvl="0"/>
            <a:r>
              <a:rPr lang="en-US"/>
              <a:t>Edit Master text styles</a:t>
            </a:r>
          </a:p>
        </p:txBody>
      </p:sp>
      <p:sp>
        <p:nvSpPr>
          <p:cNvPr id="4" name="Content Placeholder 3"/>
          <p:cNvSpPr>
            <a:spLocks noGrp="1"/>
          </p:cNvSpPr>
          <p:nvPr>
            <p:ph sz="half" idx="2"/>
          </p:nvPr>
        </p:nvSpPr>
        <p:spPr>
          <a:xfrm>
            <a:off x="669535" y="6443610"/>
            <a:ext cx="4112126" cy="94775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20884" y="4324325"/>
            <a:ext cx="4132378" cy="2119285"/>
          </a:xfrm>
        </p:spPr>
        <p:txBody>
          <a:bodyPr anchor="b"/>
          <a:lstStyle>
            <a:lvl1pPr marL="0" indent="0">
              <a:buNone/>
              <a:defRPr sz="2551" b="1"/>
            </a:lvl1pPr>
            <a:lvl2pPr marL="486004" indent="0">
              <a:buNone/>
              <a:defRPr sz="2126" b="1"/>
            </a:lvl2pPr>
            <a:lvl3pPr marL="972007" indent="0">
              <a:buNone/>
              <a:defRPr sz="1913" b="1"/>
            </a:lvl3pPr>
            <a:lvl4pPr marL="1458011" indent="0">
              <a:buNone/>
              <a:defRPr sz="1701" b="1"/>
            </a:lvl4pPr>
            <a:lvl5pPr marL="1944014" indent="0">
              <a:buNone/>
              <a:defRPr sz="1701" b="1"/>
            </a:lvl5pPr>
            <a:lvl6pPr marL="2430018" indent="0">
              <a:buNone/>
              <a:defRPr sz="1701" b="1"/>
            </a:lvl6pPr>
            <a:lvl7pPr marL="2916022" indent="0">
              <a:buNone/>
              <a:defRPr sz="1701" b="1"/>
            </a:lvl7pPr>
            <a:lvl8pPr marL="3402025" indent="0">
              <a:buNone/>
              <a:defRPr sz="1701" b="1"/>
            </a:lvl8pPr>
            <a:lvl9pPr marL="3888029" indent="0">
              <a:buNone/>
              <a:defRPr sz="1701" b="1"/>
            </a:lvl9pPr>
          </a:lstStyle>
          <a:p>
            <a:pPr lvl="0"/>
            <a:r>
              <a:rPr lang="en-US"/>
              <a:t>Edit Master text styles</a:t>
            </a:r>
          </a:p>
        </p:txBody>
      </p:sp>
      <p:sp>
        <p:nvSpPr>
          <p:cNvPr id="6" name="Content Placeholder 5"/>
          <p:cNvSpPr>
            <a:spLocks noGrp="1"/>
          </p:cNvSpPr>
          <p:nvPr>
            <p:ph sz="quarter" idx="4"/>
          </p:nvPr>
        </p:nvSpPr>
        <p:spPr>
          <a:xfrm>
            <a:off x="4920884" y="6443610"/>
            <a:ext cx="4132378" cy="94775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8CC7FA-4DC8-4AC2-8BC3-7D8537098B71}" type="datetimeFigureOut">
              <a:rPr lang="en-GB" smtClean="0"/>
              <a:t>04/09/2022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66503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CC7FA-4DC8-4AC2-8BC3-7D8537098B71}" type="datetimeFigureOut">
              <a:rPr lang="en-GB" smtClean="0"/>
              <a:t>04/09/2022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8357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CC7FA-4DC8-4AC2-8BC3-7D8537098B71}" type="datetimeFigureOut">
              <a:rPr lang="en-GB" smtClean="0"/>
              <a:t>04/09/2022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301801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534" y="1176020"/>
            <a:ext cx="3135038" cy="4116070"/>
          </a:xfrm>
        </p:spPr>
        <p:txBody>
          <a:bodyPr anchor="b"/>
          <a:lstStyle>
            <a:lvl1pPr>
              <a:defRPr sz="3402"/>
            </a:lvl1pPr>
          </a:lstStyle>
          <a:p>
            <a:r>
              <a:rPr lang="en-US"/>
              <a:t>Click to edit Master title style</a:t>
            </a:r>
            <a:endParaRPr lang="en-US" dirty="0"/>
          </a:p>
        </p:txBody>
      </p:sp>
      <p:sp>
        <p:nvSpPr>
          <p:cNvPr id="3" name="Content Placeholder 2"/>
          <p:cNvSpPr>
            <a:spLocks noGrp="1"/>
          </p:cNvSpPr>
          <p:nvPr>
            <p:ph idx="1"/>
          </p:nvPr>
        </p:nvSpPr>
        <p:spPr>
          <a:xfrm>
            <a:off x="4132378" y="2539880"/>
            <a:ext cx="4920883" cy="12536047"/>
          </a:xfrm>
        </p:spPr>
        <p:txBody>
          <a:bodyPr/>
          <a:lstStyle>
            <a:lvl1pPr>
              <a:defRPr sz="3402"/>
            </a:lvl1pPr>
            <a:lvl2pPr>
              <a:defRPr sz="2976"/>
            </a:lvl2pPr>
            <a:lvl3pPr>
              <a:defRPr sz="2551"/>
            </a:lvl3pPr>
            <a:lvl4pPr>
              <a:defRPr sz="2126"/>
            </a:lvl4pPr>
            <a:lvl5pPr>
              <a:defRPr sz="2126"/>
            </a:lvl5pPr>
            <a:lvl6pPr>
              <a:defRPr sz="2126"/>
            </a:lvl6pPr>
            <a:lvl7pPr>
              <a:defRPr sz="2126"/>
            </a:lvl7pPr>
            <a:lvl8pPr>
              <a:defRPr sz="2126"/>
            </a:lvl8pPr>
            <a:lvl9pPr>
              <a:defRPr sz="212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9534" y="5292090"/>
            <a:ext cx="3135038" cy="9804251"/>
          </a:xfrm>
        </p:spPr>
        <p:txBody>
          <a:bodyPr/>
          <a:lstStyle>
            <a:lvl1pPr marL="0" indent="0">
              <a:buNone/>
              <a:defRPr sz="1701"/>
            </a:lvl1pPr>
            <a:lvl2pPr marL="486004" indent="0">
              <a:buNone/>
              <a:defRPr sz="1488"/>
            </a:lvl2pPr>
            <a:lvl3pPr marL="972007" indent="0">
              <a:buNone/>
              <a:defRPr sz="1276"/>
            </a:lvl3pPr>
            <a:lvl4pPr marL="1458011" indent="0">
              <a:buNone/>
              <a:defRPr sz="1063"/>
            </a:lvl4pPr>
            <a:lvl5pPr marL="1944014" indent="0">
              <a:buNone/>
              <a:defRPr sz="1063"/>
            </a:lvl5pPr>
            <a:lvl6pPr marL="2430018" indent="0">
              <a:buNone/>
              <a:defRPr sz="1063"/>
            </a:lvl6pPr>
            <a:lvl7pPr marL="2916022" indent="0">
              <a:buNone/>
              <a:defRPr sz="1063"/>
            </a:lvl7pPr>
            <a:lvl8pPr marL="3402025" indent="0">
              <a:buNone/>
              <a:defRPr sz="1063"/>
            </a:lvl8pPr>
            <a:lvl9pPr marL="3888029" indent="0">
              <a:buNone/>
              <a:defRPr sz="1063"/>
            </a:lvl9pPr>
          </a:lstStyle>
          <a:p>
            <a:pPr lvl="0"/>
            <a:r>
              <a:rPr lang="en-US"/>
              <a:t>Edit Master text styles</a:t>
            </a:r>
          </a:p>
        </p:txBody>
      </p:sp>
      <p:sp>
        <p:nvSpPr>
          <p:cNvPr id="5" name="Date Placeholder 4"/>
          <p:cNvSpPr>
            <a:spLocks noGrp="1"/>
          </p:cNvSpPr>
          <p:nvPr>
            <p:ph type="dt" sz="half" idx="10"/>
          </p:nvPr>
        </p:nvSpPr>
        <p:spPr/>
        <p:txBody>
          <a:bodyPr/>
          <a:lstStyle/>
          <a:p>
            <a:fld id="{378CC7FA-4DC8-4AC2-8BC3-7D8537098B71}"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373929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534" y="1176020"/>
            <a:ext cx="3135038" cy="4116070"/>
          </a:xfrm>
        </p:spPr>
        <p:txBody>
          <a:bodyPr anchor="b"/>
          <a:lstStyle>
            <a:lvl1pPr>
              <a:defRPr sz="3402"/>
            </a:lvl1pPr>
          </a:lstStyle>
          <a:p>
            <a:r>
              <a:rPr lang="en-US"/>
              <a:t>Click to edit Master title style</a:t>
            </a:r>
            <a:endParaRPr lang="en-US" dirty="0"/>
          </a:p>
        </p:txBody>
      </p:sp>
      <p:sp>
        <p:nvSpPr>
          <p:cNvPr id="3" name="Picture Placeholder 2"/>
          <p:cNvSpPr>
            <a:spLocks noGrp="1" noChangeAspect="1"/>
          </p:cNvSpPr>
          <p:nvPr>
            <p:ph type="pic" idx="1"/>
          </p:nvPr>
        </p:nvSpPr>
        <p:spPr>
          <a:xfrm>
            <a:off x="4132378" y="2539880"/>
            <a:ext cx="4920883" cy="12536047"/>
          </a:xfrm>
        </p:spPr>
        <p:txBody>
          <a:bodyPr anchor="t"/>
          <a:lstStyle>
            <a:lvl1pPr marL="0" indent="0">
              <a:buNone/>
              <a:defRPr sz="3402"/>
            </a:lvl1pPr>
            <a:lvl2pPr marL="486004" indent="0">
              <a:buNone/>
              <a:defRPr sz="2976"/>
            </a:lvl2pPr>
            <a:lvl3pPr marL="972007" indent="0">
              <a:buNone/>
              <a:defRPr sz="2551"/>
            </a:lvl3pPr>
            <a:lvl4pPr marL="1458011" indent="0">
              <a:buNone/>
              <a:defRPr sz="2126"/>
            </a:lvl4pPr>
            <a:lvl5pPr marL="1944014" indent="0">
              <a:buNone/>
              <a:defRPr sz="2126"/>
            </a:lvl5pPr>
            <a:lvl6pPr marL="2430018" indent="0">
              <a:buNone/>
              <a:defRPr sz="2126"/>
            </a:lvl6pPr>
            <a:lvl7pPr marL="2916022" indent="0">
              <a:buNone/>
              <a:defRPr sz="2126"/>
            </a:lvl7pPr>
            <a:lvl8pPr marL="3402025" indent="0">
              <a:buNone/>
              <a:defRPr sz="2126"/>
            </a:lvl8pPr>
            <a:lvl9pPr marL="3888029" indent="0">
              <a:buNone/>
              <a:defRPr sz="2126"/>
            </a:lvl9pPr>
          </a:lstStyle>
          <a:p>
            <a:r>
              <a:rPr lang="en-US"/>
              <a:t>Click icon to add picture</a:t>
            </a:r>
            <a:endParaRPr lang="en-US" dirty="0"/>
          </a:p>
        </p:txBody>
      </p:sp>
      <p:sp>
        <p:nvSpPr>
          <p:cNvPr id="4" name="Text Placeholder 3"/>
          <p:cNvSpPr>
            <a:spLocks noGrp="1"/>
          </p:cNvSpPr>
          <p:nvPr>
            <p:ph type="body" sz="half" idx="2"/>
          </p:nvPr>
        </p:nvSpPr>
        <p:spPr>
          <a:xfrm>
            <a:off x="669534" y="5292090"/>
            <a:ext cx="3135038" cy="9804251"/>
          </a:xfrm>
        </p:spPr>
        <p:txBody>
          <a:bodyPr/>
          <a:lstStyle>
            <a:lvl1pPr marL="0" indent="0">
              <a:buNone/>
              <a:defRPr sz="1701"/>
            </a:lvl1pPr>
            <a:lvl2pPr marL="486004" indent="0">
              <a:buNone/>
              <a:defRPr sz="1488"/>
            </a:lvl2pPr>
            <a:lvl3pPr marL="972007" indent="0">
              <a:buNone/>
              <a:defRPr sz="1276"/>
            </a:lvl3pPr>
            <a:lvl4pPr marL="1458011" indent="0">
              <a:buNone/>
              <a:defRPr sz="1063"/>
            </a:lvl4pPr>
            <a:lvl5pPr marL="1944014" indent="0">
              <a:buNone/>
              <a:defRPr sz="1063"/>
            </a:lvl5pPr>
            <a:lvl6pPr marL="2430018" indent="0">
              <a:buNone/>
              <a:defRPr sz="1063"/>
            </a:lvl6pPr>
            <a:lvl7pPr marL="2916022" indent="0">
              <a:buNone/>
              <a:defRPr sz="1063"/>
            </a:lvl7pPr>
            <a:lvl8pPr marL="3402025" indent="0">
              <a:buNone/>
              <a:defRPr sz="1063"/>
            </a:lvl8pPr>
            <a:lvl9pPr marL="3888029" indent="0">
              <a:buNone/>
              <a:defRPr sz="1063"/>
            </a:lvl9pPr>
          </a:lstStyle>
          <a:p>
            <a:pPr lvl="0"/>
            <a:r>
              <a:rPr lang="en-US"/>
              <a:t>Edit Master text styles</a:t>
            </a:r>
          </a:p>
        </p:txBody>
      </p:sp>
      <p:sp>
        <p:nvSpPr>
          <p:cNvPr id="5" name="Date Placeholder 4"/>
          <p:cNvSpPr>
            <a:spLocks noGrp="1"/>
          </p:cNvSpPr>
          <p:nvPr>
            <p:ph type="dt" sz="half" idx="10"/>
          </p:nvPr>
        </p:nvSpPr>
        <p:spPr/>
        <p:txBody>
          <a:bodyPr/>
          <a:lstStyle/>
          <a:p>
            <a:fld id="{378CC7FA-4DC8-4AC2-8BC3-7D8537098B71}"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9427D-ACDB-44CB-AE16-16FE043BA36C}" type="slidenum">
              <a:rPr lang="en-GB" smtClean="0"/>
              <a:t>‹#›</a:t>
            </a:fld>
            <a:endParaRPr lang="en-GB"/>
          </a:p>
        </p:txBody>
      </p:sp>
    </p:spTree>
    <p:extLst>
      <p:ext uri="{BB962C8B-B14F-4D97-AF65-F5344CB8AC3E}">
        <p14:creationId xmlns:p14="http://schemas.microsoft.com/office/powerpoint/2010/main" val="17830554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939186"/>
            <a:ext cx="8383727" cy="34096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8268" y="4695913"/>
            <a:ext cx="8383727" cy="111926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8268" y="16349948"/>
            <a:ext cx="2187059" cy="939183"/>
          </a:xfrm>
          <a:prstGeom prst="rect">
            <a:avLst/>
          </a:prstGeom>
        </p:spPr>
        <p:txBody>
          <a:bodyPr vert="horz" lIns="91440" tIns="45720" rIns="91440" bIns="45720" rtlCol="0" anchor="ctr"/>
          <a:lstStyle>
            <a:lvl1pPr algn="l">
              <a:defRPr sz="1276">
                <a:solidFill>
                  <a:schemeClr val="tx1">
                    <a:tint val="75000"/>
                  </a:schemeClr>
                </a:solidFill>
              </a:defRPr>
            </a:lvl1pPr>
          </a:lstStyle>
          <a:p>
            <a:fld id="{378CC7FA-4DC8-4AC2-8BC3-7D8537098B71}" type="datetimeFigureOut">
              <a:rPr lang="en-GB" smtClean="0"/>
              <a:t>04/09/2022</a:t>
            </a:fld>
            <a:endParaRPr lang="en-GB"/>
          </a:p>
        </p:txBody>
      </p:sp>
      <p:sp>
        <p:nvSpPr>
          <p:cNvPr id="5" name="Footer Placeholder 4"/>
          <p:cNvSpPr>
            <a:spLocks noGrp="1"/>
          </p:cNvSpPr>
          <p:nvPr>
            <p:ph type="ftr" sz="quarter" idx="3"/>
          </p:nvPr>
        </p:nvSpPr>
        <p:spPr>
          <a:xfrm>
            <a:off x="3219837" y="16349948"/>
            <a:ext cx="3280589" cy="939183"/>
          </a:xfrm>
          <a:prstGeom prst="rect">
            <a:avLst/>
          </a:prstGeom>
        </p:spPr>
        <p:txBody>
          <a:bodyPr vert="horz" lIns="91440" tIns="45720" rIns="91440" bIns="45720" rtlCol="0" anchor="ctr"/>
          <a:lstStyle>
            <a:lvl1pPr algn="ctr">
              <a:defRPr sz="127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864936" y="16349948"/>
            <a:ext cx="2187059" cy="939183"/>
          </a:xfrm>
          <a:prstGeom prst="rect">
            <a:avLst/>
          </a:prstGeom>
        </p:spPr>
        <p:txBody>
          <a:bodyPr vert="horz" lIns="91440" tIns="45720" rIns="91440" bIns="45720" rtlCol="0" anchor="ctr"/>
          <a:lstStyle>
            <a:lvl1pPr algn="r">
              <a:defRPr sz="1276">
                <a:solidFill>
                  <a:schemeClr val="tx1">
                    <a:tint val="75000"/>
                  </a:schemeClr>
                </a:solidFill>
              </a:defRPr>
            </a:lvl1pPr>
          </a:lstStyle>
          <a:p>
            <a:fld id="{9279427D-ACDB-44CB-AE16-16FE043BA36C}" type="slidenum">
              <a:rPr lang="en-GB" smtClean="0"/>
              <a:t>‹#›</a:t>
            </a:fld>
            <a:endParaRPr lang="en-GB"/>
          </a:p>
        </p:txBody>
      </p:sp>
    </p:spTree>
    <p:extLst>
      <p:ext uri="{BB962C8B-B14F-4D97-AF65-F5344CB8AC3E}">
        <p14:creationId xmlns:p14="http://schemas.microsoft.com/office/powerpoint/2010/main" val="44223264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72007" rtl="0" eaLnBrk="1" latinLnBrk="0" hangingPunct="1">
        <a:lnSpc>
          <a:spcPct val="90000"/>
        </a:lnSpc>
        <a:spcBef>
          <a:spcPct val="0"/>
        </a:spcBef>
        <a:buNone/>
        <a:defRPr sz="4677" kern="1200">
          <a:solidFill>
            <a:schemeClr val="tx1"/>
          </a:solidFill>
          <a:latin typeface="+mj-lt"/>
          <a:ea typeface="+mj-ea"/>
          <a:cs typeface="+mj-cs"/>
        </a:defRPr>
      </a:lvl1pPr>
    </p:titleStyle>
    <p:bodyStyle>
      <a:lvl1pPr marL="243002" indent="-243002" algn="l" defTabSz="972007" rtl="0" eaLnBrk="1" latinLnBrk="0" hangingPunct="1">
        <a:lnSpc>
          <a:spcPct val="90000"/>
        </a:lnSpc>
        <a:spcBef>
          <a:spcPts val="1063"/>
        </a:spcBef>
        <a:buFont typeface="Arial" panose="020B0604020202020204" pitchFamily="34" charset="0"/>
        <a:buChar char="•"/>
        <a:defRPr sz="2976" kern="1200">
          <a:solidFill>
            <a:schemeClr val="tx1"/>
          </a:solidFill>
          <a:latin typeface="+mn-lt"/>
          <a:ea typeface="+mn-ea"/>
          <a:cs typeface="+mn-cs"/>
        </a:defRPr>
      </a:lvl1pPr>
      <a:lvl2pPr marL="729005" indent="-243002" algn="l" defTabSz="972007" rtl="0" eaLnBrk="1" latinLnBrk="0" hangingPunct="1">
        <a:lnSpc>
          <a:spcPct val="90000"/>
        </a:lnSpc>
        <a:spcBef>
          <a:spcPts val="532"/>
        </a:spcBef>
        <a:buFont typeface="Arial" panose="020B0604020202020204" pitchFamily="34" charset="0"/>
        <a:buChar char="•"/>
        <a:defRPr sz="2551" kern="1200">
          <a:solidFill>
            <a:schemeClr val="tx1"/>
          </a:solidFill>
          <a:latin typeface="+mn-lt"/>
          <a:ea typeface="+mn-ea"/>
          <a:cs typeface="+mn-cs"/>
        </a:defRPr>
      </a:lvl2pPr>
      <a:lvl3pPr marL="1215009" indent="-243002" algn="l" defTabSz="972007" rtl="0" eaLnBrk="1" latinLnBrk="0" hangingPunct="1">
        <a:lnSpc>
          <a:spcPct val="90000"/>
        </a:lnSpc>
        <a:spcBef>
          <a:spcPts val="532"/>
        </a:spcBef>
        <a:buFont typeface="Arial" panose="020B0604020202020204" pitchFamily="34" charset="0"/>
        <a:buChar char="•"/>
        <a:defRPr sz="2126" kern="1200">
          <a:solidFill>
            <a:schemeClr val="tx1"/>
          </a:solidFill>
          <a:latin typeface="+mn-lt"/>
          <a:ea typeface="+mn-ea"/>
          <a:cs typeface="+mn-cs"/>
        </a:defRPr>
      </a:lvl3pPr>
      <a:lvl4pPr marL="1701013"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4pPr>
      <a:lvl5pPr marL="2187016"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5pPr>
      <a:lvl6pPr marL="2673020"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6pPr>
      <a:lvl7pPr marL="3159023"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7pPr>
      <a:lvl8pPr marL="3645027"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8pPr>
      <a:lvl9pPr marL="4131031" indent="-243002" algn="l" defTabSz="972007" rtl="0" eaLnBrk="1" latinLnBrk="0" hangingPunct="1">
        <a:lnSpc>
          <a:spcPct val="90000"/>
        </a:lnSpc>
        <a:spcBef>
          <a:spcPts val="532"/>
        </a:spcBef>
        <a:buFont typeface="Arial" panose="020B0604020202020204" pitchFamily="34" charset="0"/>
        <a:buChar char="•"/>
        <a:defRPr sz="1913" kern="1200">
          <a:solidFill>
            <a:schemeClr val="tx1"/>
          </a:solidFill>
          <a:latin typeface="+mn-lt"/>
          <a:ea typeface="+mn-ea"/>
          <a:cs typeface="+mn-cs"/>
        </a:defRPr>
      </a:lvl9pPr>
    </p:bodyStyle>
    <p:otherStyle>
      <a:defPPr>
        <a:defRPr lang="en-US"/>
      </a:defPPr>
      <a:lvl1pPr marL="0" algn="l" defTabSz="972007" rtl="0" eaLnBrk="1" latinLnBrk="0" hangingPunct="1">
        <a:defRPr sz="1913" kern="1200">
          <a:solidFill>
            <a:schemeClr val="tx1"/>
          </a:solidFill>
          <a:latin typeface="+mn-lt"/>
          <a:ea typeface="+mn-ea"/>
          <a:cs typeface="+mn-cs"/>
        </a:defRPr>
      </a:lvl1pPr>
      <a:lvl2pPr marL="486004" algn="l" defTabSz="972007" rtl="0" eaLnBrk="1" latinLnBrk="0" hangingPunct="1">
        <a:defRPr sz="1913" kern="1200">
          <a:solidFill>
            <a:schemeClr val="tx1"/>
          </a:solidFill>
          <a:latin typeface="+mn-lt"/>
          <a:ea typeface="+mn-ea"/>
          <a:cs typeface="+mn-cs"/>
        </a:defRPr>
      </a:lvl2pPr>
      <a:lvl3pPr marL="972007" algn="l" defTabSz="972007" rtl="0" eaLnBrk="1" latinLnBrk="0" hangingPunct="1">
        <a:defRPr sz="1913" kern="1200">
          <a:solidFill>
            <a:schemeClr val="tx1"/>
          </a:solidFill>
          <a:latin typeface="+mn-lt"/>
          <a:ea typeface="+mn-ea"/>
          <a:cs typeface="+mn-cs"/>
        </a:defRPr>
      </a:lvl3pPr>
      <a:lvl4pPr marL="1458011" algn="l" defTabSz="972007" rtl="0" eaLnBrk="1" latinLnBrk="0" hangingPunct="1">
        <a:defRPr sz="1913" kern="1200">
          <a:solidFill>
            <a:schemeClr val="tx1"/>
          </a:solidFill>
          <a:latin typeface="+mn-lt"/>
          <a:ea typeface="+mn-ea"/>
          <a:cs typeface="+mn-cs"/>
        </a:defRPr>
      </a:lvl4pPr>
      <a:lvl5pPr marL="1944014" algn="l" defTabSz="972007" rtl="0" eaLnBrk="1" latinLnBrk="0" hangingPunct="1">
        <a:defRPr sz="1913" kern="1200">
          <a:solidFill>
            <a:schemeClr val="tx1"/>
          </a:solidFill>
          <a:latin typeface="+mn-lt"/>
          <a:ea typeface="+mn-ea"/>
          <a:cs typeface="+mn-cs"/>
        </a:defRPr>
      </a:lvl5pPr>
      <a:lvl6pPr marL="2430018" algn="l" defTabSz="972007" rtl="0" eaLnBrk="1" latinLnBrk="0" hangingPunct="1">
        <a:defRPr sz="1913" kern="1200">
          <a:solidFill>
            <a:schemeClr val="tx1"/>
          </a:solidFill>
          <a:latin typeface="+mn-lt"/>
          <a:ea typeface="+mn-ea"/>
          <a:cs typeface="+mn-cs"/>
        </a:defRPr>
      </a:lvl6pPr>
      <a:lvl7pPr marL="2916022" algn="l" defTabSz="972007" rtl="0" eaLnBrk="1" latinLnBrk="0" hangingPunct="1">
        <a:defRPr sz="1913" kern="1200">
          <a:solidFill>
            <a:schemeClr val="tx1"/>
          </a:solidFill>
          <a:latin typeface="+mn-lt"/>
          <a:ea typeface="+mn-ea"/>
          <a:cs typeface="+mn-cs"/>
        </a:defRPr>
      </a:lvl7pPr>
      <a:lvl8pPr marL="3402025" algn="l" defTabSz="972007" rtl="0" eaLnBrk="1" latinLnBrk="0" hangingPunct="1">
        <a:defRPr sz="1913" kern="1200">
          <a:solidFill>
            <a:schemeClr val="tx1"/>
          </a:solidFill>
          <a:latin typeface="+mn-lt"/>
          <a:ea typeface="+mn-ea"/>
          <a:cs typeface="+mn-cs"/>
        </a:defRPr>
      </a:lvl8pPr>
      <a:lvl9pPr marL="3888029" algn="l" defTabSz="972007" rtl="0" eaLnBrk="1" latinLnBrk="0" hangingPunct="1">
        <a:defRPr sz="19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jpe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lock Arc 14">
            <a:extLst>
              <a:ext uri="{FF2B5EF4-FFF2-40B4-BE49-F238E27FC236}">
                <a16:creationId xmlns:a16="http://schemas.microsoft.com/office/drawing/2014/main" xmlns="" id="{D2F97453-494C-5746-8E17-4A67EE1BF309}"/>
              </a:ext>
            </a:extLst>
          </p:cNvPr>
          <p:cNvSpPr/>
          <p:nvPr/>
        </p:nvSpPr>
        <p:spPr>
          <a:xfrm rot="16200000">
            <a:off x="608268" y="13652220"/>
            <a:ext cx="2780712" cy="2184400"/>
          </a:xfrm>
          <a:prstGeom prst="blockArc">
            <a:avLst>
              <a:gd name="adj1" fmla="val 10794188"/>
              <a:gd name="adj2" fmla="val 156513"/>
              <a:gd name="adj3" fmla="val 2821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Rectangle 113">
            <a:extLst>
              <a:ext uri="{FF2B5EF4-FFF2-40B4-BE49-F238E27FC236}">
                <a16:creationId xmlns:a16="http://schemas.microsoft.com/office/drawing/2014/main" xmlns="" id="{361D24CC-941E-4C47-B0EC-E144352A4A74}"/>
              </a:ext>
            </a:extLst>
          </p:cNvPr>
          <p:cNvSpPr/>
          <p:nvPr/>
        </p:nvSpPr>
        <p:spPr>
          <a:xfrm>
            <a:off x="1953674" y="15522198"/>
            <a:ext cx="6575417" cy="61073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Block Arc 131">
            <a:extLst>
              <a:ext uri="{FF2B5EF4-FFF2-40B4-BE49-F238E27FC236}">
                <a16:creationId xmlns:a16="http://schemas.microsoft.com/office/drawing/2014/main" xmlns="" id="{2ABDDAA7-1330-5846-8957-036F466F9A01}"/>
              </a:ext>
            </a:extLst>
          </p:cNvPr>
          <p:cNvSpPr/>
          <p:nvPr/>
        </p:nvSpPr>
        <p:spPr>
          <a:xfrm rot="5400000" flipH="1">
            <a:off x="6418956" y="11384285"/>
            <a:ext cx="2847721" cy="2325134"/>
          </a:xfrm>
          <a:prstGeom prst="blockArc">
            <a:avLst>
              <a:gd name="adj1" fmla="val 10800000"/>
              <a:gd name="adj2" fmla="val 1572"/>
              <a:gd name="adj3" fmla="val 27649"/>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a:extLst>
              <a:ext uri="{FF2B5EF4-FFF2-40B4-BE49-F238E27FC236}">
                <a16:creationId xmlns:a16="http://schemas.microsoft.com/office/drawing/2014/main" xmlns="" id="{8EE221F3-E29A-7E44-BA3E-4DDEF353168D}"/>
              </a:ext>
            </a:extLst>
          </p:cNvPr>
          <p:cNvSpPr/>
          <p:nvPr/>
        </p:nvSpPr>
        <p:spPr>
          <a:xfrm>
            <a:off x="1928849" y="13352216"/>
            <a:ext cx="5942715" cy="62184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xmlns="" id="{BBA4EACD-79B2-9047-926C-4179677F6DF3}"/>
              </a:ext>
            </a:extLst>
          </p:cNvPr>
          <p:cNvSpPr/>
          <p:nvPr/>
        </p:nvSpPr>
        <p:spPr>
          <a:xfrm>
            <a:off x="1998850" y="11130666"/>
            <a:ext cx="5841604" cy="65497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Block Arc 135">
            <a:extLst>
              <a:ext uri="{FF2B5EF4-FFF2-40B4-BE49-F238E27FC236}">
                <a16:creationId xmlns:a16="http://schemas.microsoft.com/office/drawing/2014/main" xmlns="" id="{28EF7BC0-BD7F-BD4C-8DBE-13C9030B0FE6}"/>
              </a:ext>
            </a:extLst>
          </p:cNvPr>
          <p:cNvSpPr/>
          <p:nvPr/>
        </p:nvSpPr>
        <p:spPr>
          <a:xfrm rot="16200000">
            <a:off x="670067" y="9270881"/>
            <a:ext cx="2800986" cy="2229301"/>
          </a:xfrm>
          <a:prstGeom prst="blockArc">
            <a:avLst>
              <a:gd name="adj1" fmla="val 10532807"/>
              <a:gd name="adj2" fmla="val 263439"/>
              <a:gd name="adj3" fmla="val 28511"/>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Block Arc 139">
            <a:extLst>
              <a:ext uri="{FF2B5EF4-FFF2-40B4-BE49-F238E27FC236}">
                <a16:creationId xmlns:a16="http://schemas.microsoft.com/office/drawing/2014/main" xmlns="" id="{E050A4CB-2DFF-4C43-B71B-CB7634BAF8C7}"/>
              </a:ext>
            </a:extLst>
          </p:cNvPr>
          <p:cNvSpPr/>
          <p:nvPr/>
        </p:nvSpPr>
        <p:spPr>
          <a:xfrm rot="5400000" flipH="1">
            <a:off x="6344822" y="7070001"/>
            <a:ext cx="2805423" cy="2287911"/>
          </a:xfrm>
          <a:prstGeom prst="blockArc">
            <a:avLst>
              <a:gd name="adj1" fmla="val 10800000"/>
              <a:gd name="adj2" fmla="val 1572"/>
              <a:gd name="adj3" fmla="val 27649"/>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a:extLst>
              <a:ext uri="{FF2B5EF4-FFF2-40B4-BE49-F238E27FC236}">
                <a16:creationId xmlns:a16="http://schemas.microsoft.com/office/drawing/2014/main" xmlns="" id="{4ED9223C-B305-724C-860B-8788F8ED72BC}"/>
              </a:ext>
            </a:extLst>
          </p:cNvPr>
          <p:cNvSpPr/>
          <p:nvPr/>
        </p:nvSpPr>
        <p:spPr>
          <a:xfrm>
            <a:off x="2032660" y="8981637"/>
            <a:ext cx="5935711" cy="652772"/>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xmlns="" id="{5B6ECEE5-8B0A-BE49-88D6-380CCB5771D4}"/>
              </a:ext>
            </a:extLst>
          </p:cNvPr>
          <p:cNvSpPr/>
          <p:nvPr/>
        </p:nvSpPr>
        <p:spPr>
          <a:xfrm>
            <a:off x="2063165" y="6821715"/>
            <a:ext cx="5827821" cy="61739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Block Arc 142">
            <a:extLst>
              <a:ext uri="{FF2B5EF4-FFF2-40B4-BE49-F238E27FC236}">
                <a16:creationId xmlns:a16="http://schemas.microsoft.com/office/drawing/2014/main" xmlns="" id="{F9A4C65A-77AF-D444-B52E-87C937A7CC66}"/>
              </a:ext>
            </a:extLst>
          </p:cNvPr>
          <p:cNvSpPr/>
          <p:nvPr/>
        </p:nvSpPr>
        <p:spPr>
          <a:xfrm rot="16200000">
            <a:off x="758789" y="4966051"/>
            <a:ext cx="2763038" cy="2184400"/>
          </a:xfrm>
          <a:prstGeom prst="blockArc">
            <a:avLst>
              <a:gd name="adj1" fmla="val 10800000"/>
              <a:gd name="adj2" fmla="val 156513"/>
              <a:gd name="adj3" fmla="val 2821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4" name="Block Arc 213">
            <a:extLst>
              <a:ext uri="{FF2B5EF4-FFF2-40B4-BE49-F238E27FC236}">
                <a16:creationId xmlns:a16="http://schemas.microsoft.com/office/drawing/2014/main" xmlns="" id="{9BB00DD6-C4C4-7348-AD3E-28EAE4D8492B}"/>
              </a:ext>
            </a:extLst>
          </p:cNvPr>
          <p:cNvSpPr/>
          <p:nvPr/>
        </p:nvSpPr>
        <p:spPr>
          <a:xfrm rot="5400000" flipH="1">
            <a:off x="6364491" y="2771785"/>
            <a:ext cx="2828836" cy="2204310"/>
          </a:xfrm>
          <a:prstGeom prst="blockArc">
            <a:avLst>
              <a:gd name="adj1" fmla="val 10800000"/>
              <a:gd name="adj2" fmla="val 1572"/>
              <a:gd name="adj3" fmla="val 27649"/>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5" name="Rectangle 214">
            <a:extLst>
              <a:ext uri="{FF2B5EF4-FFF2-40B4-BE49-F238E27FC236}">
                <a16:creationId xmlns:a16="http://schemas.microsoft.com/office/drawing/2014/main" xmlns="" id="{19CB39D4-AD12-0B45-8E85-C9D1845FD3AE}"/>
              </a:ext>
            </a:extLst>
          </p:cNvPr>
          <p:cNvSpPr/>
          <p:nvPr/>
        </p:nvSpPr>
        <p:spPr>
          <a:xfrm>
            <a:off x="2114182" y="4676732"/>
            <a:ext cx="5733212" cy="6041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xmlns="" id="{6B5CF508-9F97-7344-A588-8737134FC758}"/>
              </a:ext>
            </a:extLst>
          </p:cNvPr>
          <p:cNvSpPr/>
          <p:nvPr/>
        </p:nvSpPr>
        <p:spPr>
          <a:xfrm>
            <a:off x="1953674" y="2459522"/>
            <a:ext cx="5854586" cy="6293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riangle 45">
            <a:extLst>
              <a:ext uri="{FF2B5EF4-FFF2-40B4-BE49-F238E27FC236}">
                <a16:creationId xmlns:a16="http://schemas.microsoft.com/office/drawing/2014/main" xmlns="" id="{B85D31BE-9BE0-3341-86C3-0BFD563EAA1B}"/>
              </a:ext>
            </a:extLst>
          </p:cNvPr>
          <p:cNvSpPr/>
          <p:nvPr/>
        </p:nvSpPr>
        <p:spPr>
          <a:xfrm rot="5400000">
            <a:off x="2271450" y="456452"/>
            <a:ext cx="938427" cy="735967"/>
          </a:xfrm>
          <a:prstGeom prst="triangle">
            <a:avLst>
              <a:gd name="adj" fmla="val 45360"/>
            </a:avLst>
          </a:prstGeom>
          <a:gradFill>
            <a:gsLst>
              <a:gs pos="0">
                <a:schemeClr val="accent1">
                  <a:lumMod val="5000"/>
                  <a:lumOff val="95000"/>
                </a:schemeClr>
              </a:gs>
              <a:gs pos="38000">
                <a:schemeClr val="accent1">
                  <a:lumMod val="45000"/>
                  <a:lumOff val="55000"/>
                </a:schemeClr>
              </a:gs>
              <a:gs pos="39000">
                <a:schemeClr val="accent1">
                  <a:lumMod val="45000"/>
                  <a:lumOff val="55000"/>
                </a:schemeClr>
              </a:gs>
              <a:gs pos="84000">
                <a:srgbClr val="0020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2" name="Oval 221">
            <a:extLst>
              <a:ext uri="{FF2B5EF4-FFF2-40B4-BE49-F238E27FC236}">
                <a16:creationId xmlns:a16="http://schemas.microsoft.com/office/drawing/2014/main" xmlns="" id="{80735897-8BBA-DB41-B061-A9B018CCEA5B}"/>
              </a:ext>
            </a:extLst>
          </p:cNvPr>
          <p:cNvSpPr/>
          <p:nvPr/>
        </p:nvSpPr>
        <p:spPr>
          <a:xfrm>
            <a:off x="8006802" y="9669912"/>
            <a:ext cx="1214980" cy="13048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222">
            <a:extLst>
              <a:ext uri="{FF2B5EF4-FFF2-40B4-BE49-F238E27FC236}">
                <a16:creationId xmlns:a16="http://schemas.microsoft.com/office/drawing/2014/main" xmlns="" id="{B86E97AE-F6AD-3941-9977-D85456F283F2}"/>
              </a:ext>
            </a:extLst>
          </p:cNvPr>
          <p:cNvSpPr/>
          <p:nvPr/>
        </p:nvSpPr>
        <p:spPr>
          <a:xfrm>
            <a:off x="8171170" y="987929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xmlns="" id="{397388CA-480C-FF4C-8413-3D86DF3CDAEA}"/>
              </a:ext>
            </a:extLst>
          </p:cNvPr>
          <p:cNvSpPr txBox="1"/>
          <p:nvPr/>
        </p:nvSpPr>
        <p:spPr>
          <a:xfrm>
            <a:off x="8164602" y="9975715"/>
            <a:ext cx="841074" cy="276999"/>
          </a:xfrm>
          <a:prstGeom prst="rect">
            <a:avLst/>
          </a:prstGeom>
          <a:noFill/>
        </p:spPr>
        <p:txBody>
          <a:bodyPr wrap="square" rtlCol="0">
            <a:spAutoFit/>
          </a:bodyPr>
          <a:lstStyle/>
          <a:p>
            <a:pPr algn="ctr"/>
            <a:r>
              <a:rPr lang="en-US" sz="1200" b="1" dirty="0">
                <a:solidFill>
                  <a:srgbClr val="C00000"/>
                </a:solidFill>
              </a:rPr>
              <a:t>YEAR</a:t>
            </a:r>
          </a:p>
        </p:txBody>
      </p:sp>
      <p:sp>
        <p:nvSpPr>
          <p:cNvPr id="60" name="TextBox 59">
            <a:extLst>
              <a:ext uri="{FF2B5EF4-FFF2-40B4-BE49-F238E27FC236}">
                <a16:creationId xmlns:a16="http://schemas.microsoft.com/office/drawing/2014/main" xmlns="" id="{8418B80D-A453-EC4A-95CC-6785F89B09BA}"/>
              </a:ext>
            </a:extLst>
          </p:cNvPr>
          <p:cNvSpPr txBox="1"/>
          <p:nvPr/>
        </p:nvSpPr>
        <p:spPr>
          <a:xfrm>
            <a:off x="8156435" y="10027638"/>
            <a:ext cx="841074" cy="827183"/>
          </a:xfrm>
          <a:prstGeom prst="rect">
            <a:avLst/>
          </a:prstGeom>
          <a:noFill/>
        </p:spPr>
        <p:txBody>
          <a:bodyPr wrap="square" rtlCol="0">
            <a:spAutoFit/>
          </a:bodyPr>
          <a:lstStyle/>
          <a:p>
            <a:pPr algn="ctr"/>
            <a:r>
              <a:rPr lang="en-US" sz="4800" b="1" dirty="0">
                <a:solidFill>
                  <a:srgbClr val="C00000"/>
                </a:solidFill>
              </a:rPr>
              <a:t>8</a:t>
            </a:r>
          </a:p>
        </p:txBody>
      </p:sp>
      <p:sp>
        <p:nvSpPr>
          <p:cNvPr id="230" name="Oval 229">
            <a:extLst>
              <a:ext uri="{FF2B5EF4-FFF2-40B4-BE49-F238E27FC236}">
                <a16:creationId xmlns:a16="http://schemas.microsoft.com/office/drawing/2014/main" xmlns="" id="{67D857C8-6DBF-1441-BED6-4FF1EB531C36}"/>
              </a:ext>
            </a:extLst>
          </p:cNvPr>
          <p:cNvSpPr/>
          <p:nvPr/>
        </p:nvSpPr>
        <p:spPr>
          <a:xfrm>
            <a:off x="524402" y="12040302"/>
            <a:ext cx="1214980" cy="13048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a:extLst>
              <a:ext uri="{FF2B5EF4-FFF2-40B4-BE49-F238E27FC236}">
                <a16:creationId xmlns:a16="http://schemas.microsoft.com/office/drawing/2014/main" xmlns="" id="{FA468CC4-DA3D-D04C-A0F3-908B66B1ED58}"/>
              </a:ext>
            </a:extLst>
          </p:cNvPr>
          <p:cNvSpPr/>
          <p:nvPr/>
        </p:nvSpPr>
        <p:spPr>
          <a:xfrm>
            <a:off x="701879" y="12252042"/>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TextBox 400">
            <a:extLst>
              <a:ext uri="{FF2B5EF4-FFF2-40B4-BE49-F238E27FC236}">
                <a16:creationId xmlns:a16="http://schemas.microsoft.com/office/drawing/2014/main" xmlns="" id="{189D5999-43F7-F641-9393-172A969C8B1F}"/>
              </a:ext>
            </a:extLst>
          </p:cNvPr>
          <p:cNvSpPr txBox="1"/>
          <p:nvPr/>
        </p:nvSpPr>
        <p:spPr>
          <a:xfrm>
            <a:off x="323225" y="16788969"/>
            <a:ext cx="9142772" cy="646331"/>
          </a:xfrm>
          <a:prstGeom prst="rect">
            <a:avLst/>
          </a:prstGeom>
          <a:solidFill>
            <a:srgbClr val="002060"/>
          </a:solidFill>
        </p:spPr>
        <p:txBody>
          <a:bodyPr wrap="square" rtlCol="0">
            <a:spAutoFit/>
          </a:bodyPr>
          <a:lstStyle/>
          <a:p>
            <a:pPr algn="ctr"/>
            <a:r>
              <a:rPr lang="en-US" sz="1800" dirty="0">
                <a:solidFill>
                  <a:schemeClr val="bg1"/>
                </a:solidFill>
                <a:latin typeface="Arial Narrow" panose="020B0606020202030204" pitchFamily="34" charset="0"/>
              </a:rPr>
              <a:t>‘The more that you read, the more things you will know. The more that you learn, the more places you’ll go.’ – Dr. Seuss</a:t>
            </a:r>
          </a:p>
        </p:txBody>
      </p:sp>
      <p:sp>
        <p:nvSpPr>
          <p:cNvPr id="54" name="TextBox 53">
            <a:extLst>
              <a:ext uri="{FF2B5EF4-FFF2-40B4-BE49-F238E27FC236}">
                <a16:creationId xmlns:a16="http://schemas.microsoft.com/office/drawing/2014/main" xmlns="" id="{B87A07DE-C984-5043-ABB4-D3D967D43357}"/>
              </a:ext>
            </a:extLst>
          </p:cNvPr>
          <p:cNvSpPr txBox="1"/>
          <p:nvPr/>
        </p:nvSpPr>
        <p:spPr>
          <a:xfrm>
            <a:off x="703249" y="12427529"/>
            <a:ext cx="841074" cy="827183"/>
          </a:xfrm>
          <a:prstGeom prst="rect">
            <a:avLst/>
          </a:prstGeom>
          <a:noFill/>
        </p:spPr>
        <p:txBody>
          <a:bodyPr wrap="square" rtlCol="0">
            <a:spAutoFit/>
          </a:bodyPr>
          <a:lstStyle/>
          <a:p>
            <a:pPr algn="ctr"/>
            <a:r>
              <a:rPr lang="en-US" sz="4800" b="1" dirty="0">
                <a:solidFill>
                  <a:srgbClr val="C00000"/>
                </a:solidFill>
              </a:rPr>
              <a:t>7</a:t>
            </a:r>
          </a:p>
        </p:txBody>
      </p:sp>
      <p:sp>
        <p:nvSpPr>
          <p:cNvPr id="53" name="TextBox 52">
            <a:extLst>
              <a:ext uri="{FF2B5EF4-FFF2-40B4-BE49-F238E27FC236}">
                <a16:creationId xmlns:a16="http://schemas.microsoft.com/office/drawing/2014/main" xmlns="" id="{2BE9DFE9-D2AE-C14C-AB63-41C6DF192559}"/>
              </a:ext>
            </a:extLst>
          </p:cNvPr>
          <p:cNvSpPr txBox="1"/>
          <p:nvPr/>
        </p:nvSpPr>
        <p:spPr>
          <a:xfrm>
            <a:off x="678522" y="12359421"/>
            <a:ext cx="841074" cy="276999"/>
          </a:xfrm>
          <a:prstGeom prst="rect">
            <a:avLst/>
          </a:prstGeom>
          <a:noFill/>
        </p:spPr>
        <p:txBody>
          <a:bodyPr wrap="square" rtlCol="0">
            <a:spAutoFit/>
          </a:bodyPr>
          <a:lstStyle/>
          <a:p>
            <a:pPr algn="ctr"/>
            <a:r>
              <a:rPr lang="en-US" sz="1200" b="1" dirty="0">
                <a:solidFill>
                  <a:srgbClr val="C00000"/>
                </a:solidFill>
              </a:rPr>
              <a:t>YEAR</a:t>
            </a:r>
          </a:p>
        </p:txBody>
      </p:sp>
      <p:sp>
        <p:nvSpPr>
          <p:cNvPr id="574" name="Block Arc 573">
            <a:extLst>
              <a:ext uri="{FF2B5EF4-FFF2-40B4-BE49-F238E27FC236}">
                <a16:creationId xmlns:a16="http://schemas.microsoft.com/office/drawing/2014/main" xmlns="" id="{42DCC817-95A4-4F9E-B69E-5B3F826F1806}"/>
              </a:ext>
            </a:extLst>
          </p:cNvPr>
          <p:cNvSpPr/>
          <p:nvPr/>
        </p:nvSpPr>
        <p:spPr>
          <a:xfrm rot="16200000">
            <a:off x="677579" y="688094"/>
            <a:ext cx="2591870" cy="2184400"/>
          </a:xfrm>
          <a:prstGeom prst="blockArc">
            <a:avLst>
              <a:gd name="adj1" fmla="val 10800000"/>
              <a:gd name="adj2" fmla="val 156513"/>
              <a:gd name="adj3" fmla="val 2821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0" name="Oval 219">
            <a:extLst>
              <a:ext uri="{FF2B5EF4-FFF2-40B4-BE49-F238E27FC236}">
                <a16:creationId xmlns:a16="http://schemas.microsoft.com/office/drawing/2014/main" xmlns="" id="{73B2E537-2E94-164D-A891-794C913A475F}"/>
              </a:ext>
            </a:extLst>
          </p:cNvPr>
          <p:cNvSpPr/>
          <p:nvPr/>
        </p:nvSpPr>
        <p:spPr>
          <a:xfrm>
            <a:off x="759793" y="5280593"/>
            <a:ext cx="1214980" cy="13048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a:extLst>
              <a:ext uri="{FF2B5EF4-FFF2-40B4-BE49-F238E27FC236}">
                <a16:creationId xmlns:a16="http://schemas.microsoft.com/office/drawing/2014/main" xmlns="" id="{7F00163B-8BDB-AF44-A463-AD1ACB8794F0}"/>
              </a:ext>
            </a:extLst>
          </p:cNvPr>
          <p:cNvSpPr/>
          <p:nvPr/>
        </p:nvSpPr>
        <p:spPr>
          <a:xfrm>
            <a:off x="947999" y="5490646"/>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xmlns="" id="{6219AB6F-CC39-9542-9CB4-66613FD228E7}"/>
              </a:ext>
            </a:extLst>
          </p:cNvPr>
          <p:cNvSpPr txBox="1"/>
          <p:nvPr/>
        </p:nvSpPr>
        <p:spPr>
          <a:xfrm>
            <a:off x="946803" y="5603078"/>
            <a:ext cx="841074" cy="827183"/>
          </a:xfrm>
          <a:prstGeom prst="rect">
            <a:avLst/>
          </a:prstGeom>
          <a:noFill/>
        </p:spPr>
        <p:txBody>
          <a:bodyPr wrap="square" rtlCol="0">
            <a:spAutoFit/>
          </a:bodyPr>
          <a:lstStyle/>
          <a:p>
            <a:pPr algn="ctr"/>
            <a:r>
              <a:rPr lang="en-US" sz="4800" b="1" dirty="0"/>
              <a:t>9</a:t>
            </a:r>
          </a:p>
        </p:txBody>
      </p:sp>
      <p:sp>
        <p:nvSpPr>
          <p:cNvPr id="63" name="TextBox 62">
            <a:extLst>
              <a:ext uri="{FF2B5EF4-FFF2-40B4-BE49-F238E27FC236}">
                <a16:creationId xmlns:a16="http://schemas.microsoft.com/office/drawing/2014/main" xmlns="" id="{36F20039-ABEA-BE47-B3A0-6B1A5F7867BE}"/>
              </a:ext>
            </a:extLst>
          </p:cNvPr>
          <p:cNvSpPr txBox="1"/>
          <p:nvPr/>
        </p:nvSpPr>
        <p:spPr>
          <a:xfrm>
            <a:off x="932475" y="5558563"/>
            <a:ext cx="841074" cy="276999"/>
          </a:xfrm>
          <a:prstGeom prst="rect">
            <a:avLst/>
          </a:prstGeom>
          <a:noFill/>
        </p:spPr>
        <p:txBody>
          <a:bodyPr wrap="square" rtlCol="0">
            <a:spAutoFit/>
          </a:bodyPr>
          <a:lstStyle/>
          <a:p>
            <a:pPr algn="ctr"/>
            <a:r>
              <a:rPr lang="en-US" sz="1200" b="1" dirty="0"/>
              <a:t>YEAR</a:t>
            </a:r>
          </a:p>
        </p:txBody>
      </p:sp>
      <p:sp>
        <p:nvSpPr>
          <p:cNvPr id="693" name="Rectangle 692">
            <a:extLst>
              <a:ext uri="{FF2B5EF4-FFF2-40B4-BE49-F238E27FC236}">
                <a16:creationId xmlns:a16="http://schemas.microsoft.com/office/drawing/2014/main" xmlns="" id="{242D1697-493D-4EEA-9BF1-C16D669A5B45}"/>
              </a:ext>
            </a:extLst>
          </p:cNvPr>
          <p:cNvSpPr/>
          <p:nvPr/>
        </p:nvSpPr>
        <p:spPr>
          <a:xfrm>
            <a:off x="1998624" y="476746"/>
            <a:ext cx="462817" cy="6293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2377369" y="15541519"/>
            <a:ext cx="6214338" cy="610732"/>
          </a:xfrm>
          <a:prstGeom prst="roundRect">
            <a:avLst/>
          </a:prstGeom>
          <a:solidFill>
            <a:schemeClr val="bg1"/>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400" b="1" dirty="0">
                <a:solidFill>
                  <a:srgbClr val="C00000"/>
                </a:solidFill>
              </a:rPr>
              <a:t>Coming From Key Stage 2; Referral; Induction</a:t>
            </a:r>
          </a:p>
        </p:txBody>
      </p:sp>
      <p:sp>
        <p:nvSpPr>
          <p:cNvPr id="5" name="AutoShape 8" descr="Image result for exam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a:extLst>
              <a:ext uri="{FF2B5EF4-FFF2-40B4-BE49-F238E27FC236}">
                <a16:creationId xmlns:a16="http://schemas.microsoft.com/office/drawing/2014/main" xmlns="" id="{9861048E-17B3-43C2-9324-0E0D2072E608}"/>
              </a:ext>
            </a:extLst>
          </p:cNvPr>
          <p:cNvSpPr txBox="1"/>
          <p:nvPr/>
        </p:nvSpPr>
        <p:spPr>
          <a:xfrm>
            <a:off x="7394847" y="47129"/>
            <a:ext cx="2281332" cy="112378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GB" dirty="0"/>
          </a:p>
        </p:txBody>
      </p:sp>
      <p:sp>
        <p:nvSpPr>
          <p:cNvPr id="6" name="TextBox 5">
            <a:extLst>
              <a:ext uri="{FF2B5EF4-FFF2-40B4-BE49-F238E27FC236}">
                <a16:creationId xmlns:a16="http://schemas.microsoft.com/office/drawing/2014/main" xmlns="" id="{09B133B8-FD12-42C0-AE39-16EE32F2A383}"/>
              </a:ext>
            </a:extLst>
          </p:cNvPr>
          <p:cNvSpPr txBox="1"/>
          <p:nvPr/>
        </p:nvSpPr>
        <p:spPr>
          <a:xfrm>
            <a:off x="7840454" y="191076"/>
            <a:ext cx="1489370" cy="755591"/>
          </a:xfrm>
          <a:prstGeom prst="rect">
            <a:avLst/>
          </a:prstGeom>
          <a:noFill/>
        </p:spPr>
        <p:txBody>
          <a:bodyPr wrap="square" rtlCol="0">
            <a:spAutoFit/>
          </a:bodyPr>
          <a:lstStyle/>
          <a:p>
            <a:pPr algn="ctr"/>
            <a:r>
              <a:rPr lang="en-GB" b="1" dirty="0"/>
              <a:t>KS3 PSHE</a:t>
            </a:r>
          </a:p>
          <a:p>
            <a:pPr algn="ctr"/>
            <a:r>
              <a:rPr lang="en-GB" b="1" dirty="0"/>
              <a:t>2022-23</a:t>
            </a:r>
          </a:p>
        </p:txBody>
      </p:sp>
      <p:cxnSp>
        <p:nvCxnSpPr>
          <p:cNvPr id="186" name="Straight Arrow Connector 185"/>
          <p:cNvCxnSpPr>
            <a:cxnSpLocks/>
          </p:cNvCxnSpPr>
          <p:nvPr/>
        </p:nvCxnSpPr>
        <p:spPr>
          <a:xfrm flipH="1">
            <a:off x="6268329" y="10885174"/>
            <a:ext cx="627761" cy="542582"/>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cxnSpLocks/>
          </p:cNvCxnSpPr>
          <p:nvPr/>
        </p:nvCxnSpPr>
        <p:spPr>
          <a:xfrm flipH="1" flipV="1">
            <a:off x="1827463" y="11122992"/>
            <a:ext cx="1047348" cy="609529"/>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2" name="Straight Arrow Connector 241"/>
          <p:cNvCxnSpPr>
            <a:cxnSpLocks/>
          </p:cNvCxnSpPr>
          <p:nvPr/>
        </p:nvCxnSpPr>
        <p:spPr>
          <a:xfrm flipH="1" flipV="1">
            <a:off x="8404206" y="6651495"/>
            <a:ext cx="131307" cy="948286"/>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50" name="Straight Arrow Connector 249"/>
          <p:cNvCxnSpPr>
            <a:cxnSpLocks/>
          </p:cNvCxnSpPr>
          <p:nvPr/>
        </p:nvCxnSpPr>
        <p:spPr>
          <a:xfrm flipH="1" flipV="1">
            <a:off x="2284126" y="4513011"/>
            <a:ext cx="394517" cy="620589"/>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52" name="Straight Arrow Connector 251"/>
          <p:cNvCxnSpPr>
            <a:cxnSpLocks/>
          </p:cNvCxnSpPr>
          <p:nvPr/>
        </p:nvCxnSpPr>
        <p:spPr>
          <a:xfrm flipH="1" flipV="1">
            <a:off x="7769467" y="4164497"/>
            <a:ext cx="172533" cy="707438"/>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53" name="Straight Arrow Connector 252"/>
          <p:cNvCxnSpPr>
            <a:cxnSpLocks/>
          </p:cNvCxnSpPr>
          <p:nvPr/>
        </p:nvCxnSpPr>
        <p:spPr>
          <a:xfrm flipV="1">
            <a:off x="5812777" y="2537203"/>
            <a:ext cx="528566" cy="396766"/>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3" name="Straight Arrow Connector 232">
            <a:extLst>
              <a:ext uri="{FF2B5EF4-FFF2-40B4-BE49-F238E27FC236}">
                <a16:creationId xmlns:a16="http://schemas.microsoft.com/office/drawing/2014/main" xmlns="" id="{345F5E00-FF7A-4B41-B9D3-BC5B89C57893}"/>
              </a:ext>
            </a:extLst>
          </p:cNvPr>
          <p:cNvCxnSpPr>
            <a:cxnSpLocks/>
          </p:cNvCxnSpPr>
          <p:nvPr/>
        </p:nvCxnSpPr>
        <p:spPr>
          <a:xfrm>
            <a:off x="1381024" y="13622775"/>
            <a:ext cx="1297619" cy="268655"/>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66" name="Straight Arrow Connector 265">
            <a:extLst>
              <a:ext uri="{FF2B5EF4-FFF2-40B4-BE49-F238E27FC236}">
                <a16:creationId xmlns:a16="http://schemas.microsoft.com/office/drawing/2014/main" xmlns="" id="{345F5E00-FF7A-4B41-B9D3-BC5B89C57893}"/>
              </a:ext>
            </a:extLst>
          </p:cNvPr>
          <p:cNvCxnSpPr>
            <a:cxnSpLocks/>
          </p:cNvCxnSpPr>
          <p:nvPr/>
        </p:nvCxnSpPr>
        <p:spPr>
          <a:xfrm>
            <a:off x="4216156" y="13571940"/>
            <a:ext cx="811842" cy="371056"/>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69" name="Straight Arrow Connector 268">
            <a:extLst>
              <a:ext uri="{FF2B5EF4-FFF2-40B4-BE49-F238E27FC236}">
                <a16:creationId xmlns:a16="http://schemas.microsoft.com/office/drawing/2014/main" xmlns="" id="{345F5E00-FF7A-4B41-B9D3-BC5B89C57893}"/>
              </a:ext>
            </a:extLst>
          </p:cNvPr>
          <p:cNvCxnSpPr>
            <a:cxnSpLocks/>
          </p:cNvCxnSpPr>
          <p:nvPr/>
        </p:nvCxnSpPr>
        <p:spPr>
          <a:xfrm>
            <a:off x="5554916" y="13018125"/>
            <a:ext cx="0" cy="654196"/>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72" name="Straight Arrow Connector 271">
            <a:extLst>
              <a:ext uri="{FF2B5EF4-FFF2-40B4-BE49-F238E27FC236}">
                <a16:creationId xmlns:a16="http://schemas.microsoft.com/office/drawing/2014/main" xmlns="" id="{345F5E00-FF7A-4B41-B9D3-BC5B89C57893}"/>
              </a:ext>
            </a:extLst>
          </p:cNvPr>
          <p:cNvCxnSpPr>
            <a:cxnSpLocks/>
          </p:cNvCxnSpPr>
          <p:nvPr/>
        </p:nvCxnSpPr>
        <p:spPr>
          <a:xfrm>
            <a:off x="7471974" y="13566381"/>
            <a:ext cx="997885" cy="331768"/>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33" name="Straight Arrow Connector 332"/>
          <p:cNvCxnSpPr>
            <a:cxnSpLocks/>
          </p:cNvCxnSpPr>
          <p:nvPr/>
        </p:nvCxnSpPr>
        <p:spPr>
          <a:xfrm>
            <a:off x="8569614" y="12118382"/>
            <a:ext cx="311450" cy="942084"/>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cxnSpLocks/>
          </p:cNvCxnSpPr>
          <p:nvPr/>
        </p:nvCxnSpPr>
        <p:spPr>
          <a:xfrm>
            <a:off x="4017022" y="11040652"/>
            <a:ext cx="687448" cy="600030"/>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flipV="1">
            <a:off x="1723322" y="8837201"/>
            <a:ext cx="1116691" cy="376009"/>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a:cxnSpLocks/>
          </p:cNvCxnSpPr>
          <p:nvPr/>
        </p:nvCxnSpPr>
        <p:spPr>
          <a:xfrm flipH="1" flipV="1">
            <a:off x="6248898" y="8820962"/>
            <a:ext cx="948591" cy="426630"/>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90" name="TextBox 289"/>
          <p:cNvSpPr txBox="1"/>
          <p:nvPr/>
        </p:nvSpPr>
        <p:spPr>
          <a:xfrm>
            <a:off x="5535759" y="5741300"/>
            <a:ext cx="2060285" cy="584775"/>
          </a:xfrm>
          <a:prstGeom prst="rect">
            <a:avLst/>
          </a:prstGeom>
          <a:noFill/>
        </p:spPr>
        <p:txBody>
          <a:bodyPr wrap="square" rtlCol="0">
            <a:spAutoFit/>
          </a:bodyPr>
          <a:lstStyle/>
          <a:p>
            <a:r>
              <a:rPr lang="en-GB" sz="3200" b="1" dirty="0">
                <a:solidFill>
                  <a:schemeClr val="bg1"/>
                </a:solidFill>
              </a:rPr>
              <a:t>RIME</a:t>
            </a:r>
            <a:endParaRPr lang="en-GB" sz="3200" dirty="0">
              <a:solidFill>
                <a:schemeClr val="bg1"/>
              </a:solidFill>
            </a:endParaRPr>
          </a:p>
        </p:txBody>
      </p:sp>
      <p:cxnSp>
        <p:nvCxnSpPr>
          <p:cNvPr id="175" name="Straight Arrow Connector 174"/>
          <p:cNvCxnSpPr>
            <a:cxnSpLocks/>
          </p:cNvCxnSpPr>
          <p:nvPr/>
        </p:nvCxnSpPr>
        <p:spPr>
          <a:xfrm flipH="1">
            <a:off x="5299928" y="6719304"/>
            <a:ext cx="889678" cy="450425"/>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a:cxnSpLocks/>
          </p:cNvCxnSpPr>
          <p:nvPr/>
        </p:nvCxnSpPr>
        <p:spPr>
          <a:xfrm flipV="1">
            <a:off x="4517689" y="4572281"/>
            <a:ext cx="408231" cy="532869"/>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22" name="Straight Arrow Connector 321"/>
          <p:cNvCxnSpPr>
            <a:cxnSpLocks/>
          </p:cNvCxnSpPr>
          <p:nvPr/>
        </p:nvCxnSpPr>
        <p:spPr>
          <a:xfrm flipH="1" flipV="1">
            <a:off x="2776198" y="2479723"/>
            <a:ext cx="620211" cy="430595"/>
          </a:xfrm>
          <a:prstGeom prst="straightConnector1">
            <a:avLst/>
          </a:prstGeom>
          <a:ln w="76200">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55" name="Picture 54">
            <a:extLst>
              <a:ext uri="{FF2B5EF4-FFF2-40B4-BE49-F238E27FC236}">
                <a16:creationId xmlns:a16="http://schemas.microsoft.com/office/drawing/2014/main" xmlns="" id="{90C2689F-5BF0-476D-B418-A3C392A038E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102910" y="24701"/>
            <a:ext cx="3939300" cy="876300"/>
          </a:xfrm>
          <a:prstGeom prst="rect">
            <a:avLst/>
          </a:prstGeom>
        </p:spPr>
      </p:pic>
      <p:sp>
        <p:nvSpPr>
          <p:cNvPr id="56" name="Text Box 2">
            <a:extLst>
              <a:ext uri="{FF2B5EF4-FFF2-40B4-BE49-F238E27FC236}">
                <a16:creationId xmlns:a16="http://schemas.microsoft.com/office/drawing/2014/main" xmlns="" id="{F5036A12-B397-4A32-ADDF-D04462704AB5}"/>
              </a:ext>
            </a:extLst>
          </p:cNvPr>
          <p:cNvSpPr txBox="1">
            <a:spLocks noChangeArrowheads="1"/>
          </p:cNvSpPr>
          <p:nvPr/>
        </p:nvSpPr>
        <p:spPr bwMode="auto">
          <a:xfrm>
            <a:off x="1723322" y="13974059"/>
            <a:ext cx="1849120" cy="1524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US" sz="1000" b="1" dirty="0">
                <a:effectLst/>
                <a:latin typeface="Century Gothic" panose="020B0502020202020204" pitchFamily="34" charset="0"/>
                <a:ea typeface="Comfortaa"/>
                <a:cs typeface="Comfortaa"/>
              </a:rPr>
              <a:t>Autumn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Promoting self-esteem and coping with stress </a:t>
            </a:r>
            <a:r>
              <a:rPr lang="en-GB" sz="1000" dirty="0" err="1">
                <a:effectLst/>
                <a:latin typeface="Century Gothic" panose="020B0502020202020204" pitchFamily="34" charset="0"/>
                <a:ea typeface="Comfortaa"/>
                <a:cs typeface="Comfortaa"/>
              </a:rPr>
              <a:t>inc</a:t>
            </a:r>
            <a:r>
              <a:rPr lang="en-GB" sz="1000" dirty="0">
                <a:effectLst/>
                <a:latin typeface="Century Gothic" panose="020B0502020202020204" pitchFamily="34" charset="0"/>
                <a:ea typeface="Comfortaa"/>
                <a:cs typeface="Comfortaa"/>
              </a:rPr>
              <a:t>: Transition to secondary school; Diet, exercise and how to make healthy choices; Emotional Health; UK Democracy/Youth Parliament</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57" name="Text Box 2">
            <a:extLst>
              <a:ext uri="{FF2B5EF4-FFF2-40B4-BE49-F238E27FC236}">
                <a16:creationId xmlns:a16="http://schemas.microsoft.com/office/drawing/2014/main" xmlns="" id="{FEFE2256-3803-4F32-8527-75AEE28D348F}"/>
              </a:ext>
            </a:extLst>
          </p:cNvPr>
          <p:cNvSpPr txBox="1">
            <a:spLocks noChangeArrowheads="1"/>
          </p:cNvSpPr>
          <p:nvPr/>
        </p:nvSpPr>
        <p:spPr bwMode="auto">
          <a:xfrm>
            <a:off x="4663651" y="14050409"/>
            <a:ext cx="2191046" cy="143858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US" sz="1000" b="1" dirty="0">
                <a:effectLst/>
                <a:latin typeface="Century Gothic" panose="020B0502020202020204" pitchFamily="34" charset="0"/>
                <a:ea typeface="Comfortaa"/>
                <a:cs typeface="Comfortaa"/>
              </a:rPr>
              <a:t>Autumn </a:t>
            </a:r>
            <a:r>
              <a:rPr lang="en-US" sz="1000" b="1" dirty="0">
                <a:latin typeface="Century Gothic" panose="020B0502020202020204" pitchFamily="34" charset="0"/>
                <a:ea typeface="Comfortaa"/>
                <a:cs typeface="Comfortaa"/>
              </a:rPr>
              <a:t>2</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Anti-Bullying week: Diversity, prejudice and bullying including cyber bullying; Disabilities; Managing on-and-off-line friendships; Tackling domestic abuse; Racial Discrimination; Prejudice in the media, Stereotypes and Human Rights</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58" name="Text Box 2">
            <a:extLst>
              <a:ext uri="{FF2B5EF4-FFF2-40B4-BE49-F238E27FC236}">
                <a16:creationId xmlns:a16="http://schemas.microsoft.com/office/drawing/2014/main" xmlns="" id="{086414D6-7AE6-4912-A187-BF83FD8DFD95}"/>
              </a:ext>
            </a:extLst>
          </p:cNvPr>
          <p:cNvSpPr txBox="1">
            <a:spLocks noChangeArrowheads="1"/>
          </p:cNvSpPr>
          <p:nvPr/>
        </p:nvSpPr>
        <p:spPr bwMode="auto">
          <a:xfrm>
            <a:off x="7530660" y="14001880"/>
            <a:ext cx="1849120" cy="143858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Spring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Holocaust Memorial; LGBTQ+ History Month; Growth mindset; Apprenticeship business challenge, leadership and careers; Self-esteem, romance and friendships; Exploring family life</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61" name="Text Box 2">
            <a:extLst>
              <a:ext uri="{FF2B5EF4-FFF2-40B4-BE49-F238E27FC236}">
                <a16:creationId xmlns:a16="http://schemas.microsoft.com/office/drawing/2014/main" xmlns="" id="{4EBE44E9-E88D-41C1-A819-5511FBA58996}"/>
              </a:ext>
            </a:extLst>
          </p:cNvPr>
          <p:cNvSpPr txBox="1">
            <a:spLocks noChangeArrowheads="1"/>
          </p:cNvSpPr>
          <p:nvPr/>
        </p:nvSpPr>
        <p:spPr bwMode="auto">
          <a:xfrm>
            <a:off x="6728819" y="11612181"/>
            <a:ext cx="1711006" cy="111145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US" sz="1000" b="1" dirty="0">
                <a:effectLst/>
                <a:latin typeface="Century Gothic" panose="020B0502020202020204" pitchFamily="34" charset="0"/>
                <a:ea typeface="Comfortaa"/>
                <a:cs typeface="Comfortaa"/>
              </a:rPr>
              <a:t>Spring </a:t>
            </a:r>
            <a:r>
              <a:rPr lang="en-US" sz="1000" b="1" dirty="0">
                <a:latin typeface="Century Gothic" panose="020B0502020202020204" pitchFamily="34" charset="0"/>
                <a:ea typeface="Comfortaa"/>
                <a:cs typeface="Comfortaa"/>
              </a:rPr>
              <a:t>2</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Dealing with Feelings; Understanding Friendships; Romance and relationships; Exploring Family Life; You and your family </a:t>
            </a:r>
            <a:endParaRPr lang="en-GB" sz="1100" dirty="0">
              <a:effectLst/>
              <a:latin typeface="Comfortaa"/>
              <a:ea typeface="Comfortaa"/>
              <a:cs typeface="Comfortaa"/>
            </a:endParaRPr>
          </a:p>
        </p:txBody>
      </p:sp>
      <p:sp>
        <p:nvSpPr>
          <p:cNvPr id="64" name="Text Box 2">
            <a:extLst>
              <a:ext uri="{FF2B5EF4-FFF2-40B4-BE49-F238E27FC236}">
                <a16:creationId xmlns:a16="http://schemas.microsoft.com/office/drawing/2014/main" xmlns="" id="{F53B2C78-F514-4B65-B60A-924E0B069384}"/>
              </a:ext>
            </a:extLst>
          </p:cNvPr>
          <p:cNvSpPr txBox="1">
            <a:spLocks noChangeArrowheads="1"/>
          </p:cNvSpPr>
          <p:nvPr/>
        </p:nvSpPr>
        <p:spPr bwMode="auto">
          <a:xfrm>
            <a:off x="4730175" y="11828215"/>
            <a:ext cx="1611168" cy="106926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Summer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Puberty changes; Hygiene; Smoking the facts; Vaping and addiction; Alcohol; Drugs</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65" name="Text Box 2">
            <a:extLst>
              <a:ext uri="{FF2B5EF4-FFF2-40B4-BE49-F238E27FC236}">
                <a16:creationId xmlns:a16="http://schemas.microsoft.com/office/drawing/2014/main" xmlns="" id="{A236E076-6D14-4994-8969-7A7095EE9C55}"/>
              </a:ext>
            </a:extLst>
          </p:cNvPr>
          <p:cNvSpPr txBox="1">
            <a:spLocks noChangeArrowheads="1"/>
          </p:cNvSpPr>
          <p:nvPr/>
        </p:nvSpPr>
        <p:spPr bwMode="auto">
          <a:xfrm>
            <a:off x="1916859" y="11863051"/>
            <a:ext cx="2229302" cy="141961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Summer 2</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Water Safety and basic First AID; The value of money and ethical money decisions; Money-personal savings and accounts; Spending – Needs and wants; Making ends meet and value for money; Budgeting – what it is and how you achieve it</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66" name="Text Box 2">
            <a:extLst>
              <a:ext uri="{FF2B5EF4-FFF2-40B4-BE49-F238E27FC236}">
                <a16:creationId xmlns:a16="http://schemas.microsoft.com/office/drawing/2014/main" xmlns="" id="{F01B545D-66B8-4F81-B02E-44B646EEC637}"/>
              </a:ext>
            </a:extLst>
          </p:cNvPr>
          <p:cNvSpPr txBox="1">
            <a:spLocks noChangeArrowheads="1"/>
          </p:cNvSpPr>
          <p:nvPr/>
        </p:nvSpPr>
        <p:spPr bwMode="auto">
          <a:xfrm>
            <a:off x="5959378" y="9431942"/>
            <a:ext cx="1849120" cy="127379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US" sz="1000" b="1" dirty="0">
                <a:effectLst/>
                <a:latin typeface="Century Gothic" panose="020B0502020202020204" pitchFamily="34" charset="0"/>
                <a:ea typeface="Comfortaa"/>
                <a:cs typeface="Comfortaa"/>
              </a:rPr>
              <a:t>Autumn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Self-esteem, stress and managing peer influence; First Aid and personal safety, focusing on road safety; UK Democracy/Youth Parliament</a:t>
            </a: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68" name="Text Box 2">
            <a:extLst>
              <a:ext uri="{FF2B5EF4-FFF2-40B4-BE49-F238E27FC236}">
                <a16:creationId xmlns:a16="http://schemas.microsoft.com/office/drawing/2014/main" xmlns="" id="{1D28C343-DEDE-4ED3-A4E1-16C00D28B93F}"/>
              </a:ext>
            </a:extLst>
          </p:cNvPr>
          <p:cNvSpPr txBox="1">
            <a:spLocks noChangeArrowheads="1"/>
          </p:cNvSpPr>
          <p:nvPr/>
        </p:nvSpPr>
        <p:spPr bwMode="auto">
          <a:xfrm>
            <a:off x="2932099" y="9461684"/>
            <a:ext cx="2191046" cy="143858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US" sz="1000" b="1" dirty="0">
                <a:effectLst/>
                <a:latin typeface="Century Gothic" panose="020B0502020202020204" pitchFamily="34" charset="0"/>
                <a:ea typeface="Comfortaa"/>
                <a:cs typeface="Comfortaa"/>
              </a:rPr>
              <a:t>Autumn </a:t>
            </a:r>
            <a:r>
              <a:rPr lang="en-US" sz="1000" b="1" dirty="0">
                <a:latin typeface="Century Gothic" panose="020B0502020202020204" pitchFamily="34" charset="0"/>
                <a:ea typeface="Comfortaa"/>
                <a:cs typeface="Comfortaa"/>
              </a:rPr>
              <a:t>2</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Anti-Bullying week</a:t>
            </a:r>
            <a:r>
              <a:rPr lang="en-GB" sz="1000" dirty="0">
                <a:latin typeface="Century Gothic" panose="020B0502020202020204" pitchFamily="34" charset="0"/>
                <a:ea typeface="Comfortaa"/>
                <a:cs typeface="Comfortaa"/>
              </a:rPr>
              <a:t>;</a:t>
            </a:r>
            <a:r>
              <a:rPr lang="en-GB" sz="1000" dirty="0">
                <a:effectLst/>
                <a:latin typeface="Century Gothic" panose="020B0502020202020204" pitchFamily="34" charset="0"/>
                <a:ea typeface="Comfortaa"/>
                <a:cs typeface="Comfortaa"/>
              </a:rPr>
              <a:t> Tackling racism and religious discrimination, LGBTQ+, promoting Human Rights; Online safety and digital literacy; Tackling domestic abuse; Alcohol/drug misuse</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70" name="Text Box 2">
            <a:extLst>
              <a:ext uri="{FF2B5EF4-FFF2-40B4-BE49-F238E27FC236}">
                <a16:creationId xmlns:a16="http://schemas.microsoft.com/office/drawing/2014/main" xmlns="" id="{8E2EF5BE-5C2D-44B9-9A74-605548507E7E}"/>
              </a:ext>
            </a:extLst>
          </p:cNvPr>
          <p:cNvSpPr txBox="1">
            <a:spLocks noChangeArrowheads="1"/>
          </p:cNvSpPr>
          <p:nvPr/>
        </p:nvSpPr>
        <p:spPr bwMode="auto">
          <a:xfrm>
            <a:off x="1887367" y="7584344"/>
            <a:ext cx="1905292" cy="111808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Spring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Holocaust Memorial; LGBTQ+ History Month; Introduction to sexuality and consent; Introduction to contraception including condom and the pill</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71" name="Text Box 2">
            <a:extLst>
              <a:ext uri="{FF2B5EF4-FFF2-40B4-BE49-F238E27FC236}">
                <a16:creationId xmlns:a16="http://schemas.microsoft.com/office/drawing/2014/main" xmlns="" id="{6011DD32-C158-4D60-BA07-C4A21ECBDD2C}"/>
              </a:ext>
            </a:extLst>
          </p:cNvPr>
          <p:cNvSpPr txBox="1">
            <a:spLocks noChangeArrowheads="1"/>
          </p:cNvSpPr>
          <p:nvPr/>
        </p:nvSpPr>
        <p:spPr bwMode="auto">
          <a:xfrm>
            <a:off x="5131194" y="7577356"/>
            <a:ext cx="1905292" cy="111145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latin typeface="Century Gothic" panose="020B0502020202020204" pitchFamily="34" charset="0"/>
                <a:ea typeface="Comfortaa"/>
                <a:cs typeface="Comfortaa"/>
              </a:rPr>
              <a:t>Spring 2</a:t>
            </a:r>
          </a:p>
          <a:p>
            <a:pPr algn="ctr">
              <a:spcAft>
                <a:spcPts val="0"/>
              </a:spcAft>
            </a:pPr>
            <a:r>
              <a:rPr lang="en-GB" sz="1000" dirty="0">
                <a:effectLst/>
                <a:latin typeface="Century Gothic" panose="020B0502020202020204" pitchFamily="34" charset="0"/>
                <a:ea typeface="Comfortaa"/>
                <a:cs typeface="Comfortaa"/>
              </a:rPr>
              <a:t>Mental Health and emotional wellbeing; including body image; Healthy/unhealthy coping strategies; Managing change and loss</a:t>
            </a:r>
            <a:endParaRPr lang="en-GB" sz="1100" dirty="0">
              <a:effectLst/>
              <a:latin typeface="Comfortaa"/>
              <a:ea typeface="Comfortaa"/>
              <a:cs typeface="Comfortaa"/>
            </a:endParaRPr>
          </a:p>
        </p:txBody>
      </p:sp>
      <p:sp>
        <p:nvSpPr>
          <p:cNvPr id="72" name="Text Box 2">
            <a:extLst>
              <a:ext uri="{FF2B5EF4-FFF2-40B4-BE49-F238E27FC236}">
                <a16:creationId xmlns:a16="http://schemas.microsoft.com/office/drawing/2014/main" xmlns="" id="{EE62DEA7-8B84-485B-BF32-BE0CF7CEB2EE}"/>
              </a:ext>
            </a:extLst>
          </p:cNvPr>
          <p:cNvSpPr txBox="1">
            <a:spLocks noChangeArrowheads="1"/>
          </p:cNvSpPr>
          <p:nvPr/>
        </p:nvSpPr>
        <p:spPr bwMode="auto">
          <a:xfrm>
            <a:off x="7234863" y="5301842"/>
            <a:ext cx="2040814" cy="12314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Summer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Rights and responsibilities in the community; Tackling age and disability discrimination; Risks and consequences for financial decisions; Anti Fraud and Anti Theft</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73" name="Text Box 2">
            <a:extLst>
              <a:ext uri="{FF2B5EF4-FFF2-40B4-BE49-F238E27FC236}">
                <a16:creationId xmlns:a16="http://schemas.microsoft.com/office/drawing/2014/main" xmlns="" id="{2FC9F292-A9C9-4DFE-AB87-AF49F991FC8F}"/>
              </a:ext>
            </a:extLst>
          </p:cNvPr>
          <p:cNvSpPr txBox="1">
            <a:spLocks noChangeArrowheads="1"/>
          </p:cNvSpPr>
          <p:nvPr/>
        </p:nvSpPr>
        <p:spPr bwMode="auto">
          <a:xfrm>
            <a:off x="5319195" y="5326374"/>
            <a:ext cx="1674835" cy="123460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Summer 2</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Aspirations for the future; Identity and world of work</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80" name="Text Box 2">
            <a:extLst>
              <a:ext uri="{FF2B5EF4-FFF2-40B4-BE49-F238E27FC236}">
                <a16:creationId xmlns:a16="http://schemas.microsoft.com/office/drawing/2014/main" xmlns="" id="{263FFF8E-D8F4-48B6-A983-8DCFC6D9372A}"/>
              </a:ext>
            </a:extLst>
          </p:cNvPr>
          <p:cNvSpPr txBox="1">
            <a:spLocks noChangeArrowheads="1"/>
          </p:cNvSpPr>
          <p:nvPr/>
        </p:nvSpPr>
        <p:spPr bwMode="auto">
          <a:xfrm>
            <a:off x="2263087" y="5343473"/>
            <a:ext cx="2266644" cy="14340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US" sz="1000" b="1" dirty="0">
                <a:effectLst/>
                <a:latin typeface="Century Gothic" panose="020B0502020202020204" pitchFamily="34" charset="0"/>
                <a:ea typeface="Comfortaa"/>
                <a:cs typeface="Comfortaa"/>
              </a:rPr>
              <a:t>Autumn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Self-esteem, stress and peer pressure, assertiveness and risk, gang crime and antisocial behaviour, Dieting, lifestyle balance and unhealthy coping strategies; Mental health and ill health, tackling stigma; UK Democracy/Youth Parliament</a:t>
            </a:r>
            <a:endParaRPr lang="en-GB" sz="1100" dirty="0">
              <a:effectLst/>
              <a:latin typeface="Comfortaa"/>
              <a:ea typeface="Comfortaa"/>
              <a:cs typeface="Comfortaa"/>
            </a:endParaRPr>
          </a:p>
        </p:txBody>
      </p:sp>
      <p:sp>
        <p:nvSpPr>
          <p:cNvPr id="81" name="Text Box 2">
            <a:extLst>
              <a:ext uri="{FF2B5EF4-FFF2-40B4-BE49-F238E27FC236}">
                <a16:creationId xmlns:a16="http://schemas.microsoft.com/office/drawing/2014/main" xmlns="" id="{F55695B7-3AD1-4461-818D-EE30A82A7A7E}"/>
              </a:ext>
            </a:extLst>
          </p:cNvPr>
          <p:cNvSpPr txBox="1">
            <a:spLocks noChangeArrowheads="1"/>
          </p:cNvSpPr>
          <p:nvPr/>
        </p:nvSpPr>
        <p:spPr bwMode="auto">
          <a:xfrm>
            <a:off x="1167564" y="2979864"/>
            <a:ext cx="2017647" cy="135735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US" sz="1000" b="1" dirty="0">
                <a:effectLst/>
                <a:latin typeface="Century Gothic" panose="020B0502020202020204" pitchFamily="34" charset="0"/>
                <a:ea typeface="Comfortaa"/>
                <a:cs typeface="Comfortaa"/>
              </a:rPr>
              <a:t>Autumn </a:t>
            </a:r>
            <a:r>
              <a:rPr lang="en-US" sz="1000" b="1" dirty="0">
                <a:latin typeface="Century Gothic" panose="020B0502020202020204" pitchFamily="34" charset="0"/>
                <a:ea typeface="Comfortaa"/>
                <a:cs typeface="Comfortaa"/>
              </a:rPr>
              <a:t>2</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Anti-Bullying week</a:t>
            </a:r>
            <a:r>
              <a:rPr lang="en-GB" sz="1000" dirty="0">
                <a:latin typeface="Century Gothic" panose="020B0502020202020204" pitchFamily="34" charset="0"/>
                <a:ea typeface="Comfortaa"/>
                <a:cs typeface="Comfortaa"/>
              </a:rPr>
              <a:t>;</a:t>
            </a:r>
            <a:r>
              <a:rPr lang="en-GB" sz="1000" dirty="0">
                <a:effectLst/>
                <a:latin typeface="Century Gothic" panose="020B0502020202020204" pitchFamily="34" charset="0"/>
                <a:ea typeface="Comfortaa"/>
                <a:cs typeface="Comfortaa"/>
              </a:rPr>
              <a:t> Tackling domestic abuse; Understanding careers and future aspirations; Identifying learning strengths and setting goals as part of the GCSE options process</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82" name="Text Box 2">
            <a:extLst>
              <a:ext uri="{FF2B5EF4-FFF2-40B4-BE49-F238E27FC236}">
                <a16:creationId xmlns:a16="http://schemas.microsoft.com/office/drawing/2014/main" xmlns="" id="{37E24DC9-0B92-4E18-AF18-CF668CFF2E02}"/>
              </a:ext>
            </a:extLst>
          </p:cNvPr>
          <p:cNvSpPr txBox="1">
            <a:spLocks noChangeArrowheads="1"/>
          </p:cNvSpPr>
          <p:nvPr/>
        </p:nvSpPr>
        <p:spPr bwMode="auto">
          <a:xfrm>
            <a:off x="3907485" y="3155832"/>
            <a:ext cx="1905292" cy="126772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Spring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Holocaust Memorial; LGBTQ+ History Month; Managing conflict at home and the dangers of running away from home; Tackling homophobia, transphobia and sexism; FGM</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86" name="Text Box 2">
            <a:extLst>
              <a:ext uri="{FF2B5EF4-FFF2-40B4-BE49-F238E27FC236}">
                <a16:creationId xmlns:a16="http://schemas.microsoft.com/office/drawing/2014/main" xmlns="" id="{E64AFA3B-47FA-4295-B7DD-4B7E25E5FB1A}"/>
              </a:ext>
            </a:extLst>
          </p:cNvPr>
          <p:cNvSpPr txBox="1">
            <a:spLocks noChangeArrowheads="1"/>
          </p:cNvSpPr>
          <p:nvPr/>
        </p:nvSpPr>
        <p:spPr bwMode="auto">
          <a:xfrm>
            <a:off x="6763313" y="2927157"/>
            <a:ext cx="1905292" cy="111145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latin typeface="Century Gothic" panose="020B0502020202020204" pitchFamily="34" charset="0"/>
                <a:ea typeface="Comfortaa"/>
                <a:cs typeface="Comfortaa"/>
              </a:rPr>
              <a:t>Spring 2</a:t>
            </a:r>
          </a:p>
          <a:p>
            <a:pPr algn="ctr">
              <a:spcAft>
                <a:spcPts val="0"/>
              </a:spcAft>
            </a:pPr>
            <a:r>
              <a:rPr lang="en-GB" sz="1000" dirty="0">
                <a:effectLst/>
                <a:latin typeface="Century Gothic" panose="020B0502020202020204" pitchFamily="34" charset="0"/>
                <a:ea typeface="Comfortaa"/>
                <a:cs typeface="Comfortaa"/>
              </a:rPr>
              <a:t>Managing peer pressure in relation to illicit substances; Assessing the risk of drug and alcohol abuse and addiction;; First Aid – Recovery Position</a:t>
            </a:r>
            <a:endParaRPr lang="en-GB" sz="1100" dirty="0">
              <a:effectLst/>
              <a:latin typeface="Comfortaa"/>
              <a:ea typeface="Comfortaa"/>
              <a:cs typeface="Comfortaa"/>
            </a:endParaRPr>
          </a:p>
        </p:txBody>
      </p:sp>
      <p:sp>
        <p:nvSpPr>
          <p:cNvPr id="87" name="Text Box 2">
            <a:extLst>
              <a:ext uri="{FF2B5EF4-FFF2-40B4-BE49-F238E27FC236}">
                <a16:creationId xmlns:a16="http://schemas.microsoft.com/office/drawing/2014/main" xmlns="" id="{58A80468-DC27-4841-8BC5-AB9098E3A5DC}"/>
              </a:ext>
            </a:extLst>
          </p:cNvPr>
          <p:cNvSpPr txBox="1">
            <a:spLocks noChangeArrowheads="1"/>
          </p:cNvSpPr>
          <p:nvPr/>
        </p:nvSpPr>
        <p:spPr bwMode="auto">
          <a:xfrm>
            <a:off x="4317250" y="1026272"/>
            <a:ext cx="3161754" cy="139546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Summer 1</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Positive Boundaries</a:t>
            </a:r>
          </a:p>
          <a:p>
            <a:pPr algn="ctr">
              <a:spcAft>
                <a:spcPts val="0"/>
              </a:spcAft>
            </a:pPr>
            <a:r>
              <a:rPr lang="en-GB" sz="1000" dirty="0">
                <a:latin typeface="Century Gothic" panose="020B0502020202020204" pitchFamily="34" charset="0"/>
                <a:ea typeface="Comfortaa"/>
                <a:cs typeface="Comfortaa"/>
              </a:rPr>
              <a:t>1) Sexual bullying, gender stereotypes 2) Media portrayal of genders, attractiveness 3) Consent, sex and the law, healthy relationships 4) Rape, sexual assault, the law, Forms of abuse and where to get help 5) Cyberbullying, staying safe online, effect of pornography on relationships</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sp>
        <p:nvSpPr>
          <p:cNvPr id="88" name="Text Box 2">
            <a:extLst>
              <a:ext uri="{FF2B5EF4-FFF2-40B4-BE49-F238E27FC236}">
                <a16:creationId xmlns:a16="http://schemas.microsoft.com/office/drawing/2014/main" xmlns="" id="{8E74D446-CD7E-4507-84DE-42D5883C2943}"/>
              </a:ext>
            </a:extLst>
          </p:cNvPr>
          <p:cNvSpPr txBox="1">
            <a:spLocks noChangeArrowheads="1"/>
          </p:cNvSpPr>
          <p:nvPr/>
        </p:nvSpPr>
        <p:spPr bwMode="auto">
          <a:xfrm>
            <a:off x="678522" y="1211186"/>
            <a:ext cx="3516558" cy="113940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000" b="1" dirty="0">
                <a:effectLst/>
                <a:latin typeface="Century Gothic" panose="020B0502020202020204" pitchFamily="34" charset="0"/>
                <a:ea typeface="Comfortaa"/>
                <a:cs typeface="Comfortaa"/>
              </a:rPr>
              <a:t>Summer 2</a:t>
            </a:r>
            <a:endParaRPr lang="en-GB" sz="1100" dirty="0">
              <a:effectLst/>
              <a:latin typeface="Comfortaa"/>
              <a:ea typeface="Comfortaa"/>
              <a:cs typeface="Comfortaa"/>
            </a:endParaRPr>
          </a:p>
          <a:p>
            <a:pPr algn="ctr">
              <a:spcAft>
                <a:spcPts val="0"/>
              </a:spcAft>
            </a:pPr>
            <a:r>
              <a:rPr lang="en-GB" sz="1000" dirty="0">
                <a:effectLst/>
                <a:latin typeface="Century Gothic" panose="020B0502020202020204" pitchFamily="34" charset="0"/>
                <a:ea typeface="Comfortaa"/>
                <a:cs typeface="Comfortaa"/>
              </a:rPr>
              <a:t>Sexual Harassment – Stalking; Menstruation and Puberty; Skin Cancer – Mole check carcinomas; Immunisation and Organ donation – Stem Cell; Importance of exercise; Families and Parenting – Marriage and civil partnerships; Adoption and fostering</a:t>
            </a:r>
            <a:endParaRPr lang="en-GB" sz="1100" dirty="0">
              <a:effectLst/>
              <a:latin typeface="Comfortaa"/>
              <a:ea typeface="Comfortaa"/>
              <a:cs typeface="Comfortaa"/>
            </a:endParaRPr>
          </a:p>
          <a:p>
            <a:pPr algn="ctr">
              <a:spcAft>
                <a:spcPts val="0"/>
              </a:spcAft>
            </a:pPr>
            <a:r>
              <a:rPr lang="en-US" sz="1000" dirty="0">
                <a:effectLst/>
                <a:latin typeface="Century Gothic" panose="020B0502020202020204" pitchFamily="34" charset="0"/>
                <a:ea typeface="Comfortaa"/>
                <a:cs typeface="Comfortaa"/>
              </a:rPr>
              <a:t> </a:t>
            </a:r>
            <a:endParaRPr lang="en-GB" sz="1100" dirty="0">
              <a:effectLst/>
              <a:latin typeface="Comfortaa"/>
              <a:ea typeface="Comfortaa"/>
              <a:cs typeface="Comfortaa"/>
            </a:endParaRPr>
          </a:p>
        </p:txBody>
      </p:sp>
      <p:pic>
        <p:nvPicPr>
          <p:cNvPr id="74" name="Picture 73">
            <a:extLst>
              <a:ext uri="{FF2B5EF4-FFF2-40B4-BE49-F238E27FC236}">
                <a16:creationId xmlns:a16="http://schemas.microsoft.com/office/drawing/2014/main" xmlns="" id="{5F654034-054E-43D6-8535-E30F8D8B58B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4989" y="14473967"/>
            <a:ext cx="844742" cy="75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74">
            <a:extLst>
              <a:ext uri="{FF2B5EF4-FFF2-40B4-BE49-F238E27FC236}">
                <a16:creationId xmlns:a16="http://schemas.microsoft.com/office/drawing/2014/main" xmlns="" id="{0166A5E2-4388-4928-B4F3-13A0A49861C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652" y="7745927"/>
            <a:ext cx="595824" cy="54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Picture 75">
            <a:extLst>
              <a:ext uri="{FF2B5EF4-FFF2-40B4-BE49-F238E27FC236}">
                <a16:creationId xmlns:a16="http://schemas.microsoft.com/office/drawing/2014/main" xmlns="" id="{98F6AC39-857A-4328-BF46-9972677ECCF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67244" y="14534867"/>
            <a:ext cx="511760" cy="61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 result for first aid symbol">
            <a:extLst>
              <a:ext uri="{FF2B5EF4-FFF2-40B4-BE49-F238E27FC236}">
                <a16:creationId xmlns:a16="http://schemas.microsoft.com/office/drawing/2014/main" xmlns="" id="{17C8F181-85BB-4C70-AD57-D4E52D6858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5321" y="10027638"/>
            <a:ext cx="612086" cy="6549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irst aid symbol">
            <a:extLst>
              <a:ext uri="{FF2B5EF4-FFF2-40B4-BE49-F238E27FC236}">
                <a16:creationId xmlns:a16="http://schemas.microsoft.com/office/drawing/2014/main" xmlns="" id="{3AB04902-5F0F-4D7A-9B93-BE49CD0EBCE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94730" y="12264925"/>
            <a:ext cx="509740" cy="49623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igns Pedestrian Crossing - Free vector graphic on Pixabay">
            <a:extLst>
              <a:ext uri="{FF2B5EF4-FFF2-40B4-BE49-F238E27FC236}">
                <a16:creationId xmlns:a16="http://schemas.microsoft.com/office/drawing/2014/main" xmlns="" id="{3AC8A9C4-2294-4254-9DB5-F90D461D69B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0431" y="15645896"/>
            <a:ext cx="1118329" cy="868643"/>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77">
            <a:extLst>
              <a:ext uri="{FF2B5EF4-FFF2-40B4-BE49-F238E27FC236}">
                <a16:creationId xmlns:a16="http://schemas.microsoft.com/office/drawing/2014/main" xmlns="" id="{9AC75ABB-2062-472A-8D4A-E59F14E434B9}"/>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34307" y="12788062"/>
            <a:ext cx="632201"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82">
            <a:extLst>
              <a:ext uri="{FF2B5EF4-FFF2-40B4-BE49-F238E27FC236}">
                <a16:creationId xmlns:a16="http://schemas.microsoft.com/office/drawing/2014/main" xmlns="" id="{B8A733DB-CA79-4E0E-B404-2C287517C1F4}"/>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951181" y="10060097"/>
            <a:ext cx="623812" cy="49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83">
            <a:extLst>
              <a:ext uri="{FF2B5EF4-FFF2-40B4-BE49-F238E27FC236}">
                <a16:creationId xmlns:a16="http://schemas.microsoft.com/office/drawing/2014/main" xmlns="" id="{74FB591D-38F2-4A42-9B9F-627C9771EBD1}"/>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83468" y="7679019"/>
            <a:ext cx="784851" cy="889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88">
            <a:extLst>
              <a:ext uri="{FF2B5EF4-FFF2-40B4-BE49-F238E27FC236}">
                <a16:creationId xmlns:a16="http://schemas.microsoft.com/office/drawing/2014/main" xmlns="" id="{54E9BA3F-8E5C-43C7-93FC-CEA090D9EFA8}"/>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6140" y="5473778"/>
            <a:ext cx="707137" cy="74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 name="Picture 2" descr="Image result for first aid symbol">
            <a:extLst>
              <a:ext uri="{FF2B5EF4-FFF2-40B4-BE49-F238E27FC236}">
                <a16:creationId xmlns:a16="http://schemas.microsoft.com/office/drawing/2014/main" xmlns="" id="{AF16BED8-FFCA-43A7-8F16-BBCC2A05CE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2286" y="3394328"/>
            <a:ext cx="612086" cy="654970"/>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90">
            <a:extLst>
              <a:ext uri="{FF2B5EF4-FFF2-40B4-BE49-F238E27FC236}">
                <a16:creationId xmlns:a16="http://schemas.microsoft.com/office/drawing/2014/main" xmlns="" id="{E75B29B5-112E-4973-869D-95205A53A96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90468" y="3358857"/>
            <a:ext cx="511760" cy="569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 name="Picture 91">
            <a:extLst>
              <a:ext uri="{FF2B5EF4-FFF2-40B4-BE49-F238E27FC236}">
                <a16:creationId xmlns:a16="http://schemas.microsoft.com/office/drawing/2014/main" xmlns="" id="{BB4E65AA-0DD1-4C16-B5F4-1BB0B992CD29}"/>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3695" y="2508804"/>
            <a:ext cx="670505" cy="631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43210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156769DE84B444B62F9DA1FC08C3F3" ma:contentTypeVersion="13" ma:contentTypeDescription="Create a new document." ma:contentTypeScope="" ma:versionID="c96d136359b47a1f2160af1eb42d5e36">
  <xsd:schema xmlns:xsd="http://www.w3.org/2001/XMLSchema" xmlns:xs="http://www.w3.org/2001/XMLSchema" xmlns:p="http://schemas.microsoft.com/office/2006/metadata/properties" xmlns:ns3="b4f792d6-936a-4944-b9e7-ff69714fd487" xmlns:ns4="864076f3-8143-4ccd-acc1-f9e404fc3590" targetNamespace="http://schemas.microsoft.com/office/2006/metadata/properties" ma:root="true" ma:fieldsID="a25ffcbf014c9da3e8524bc1530811c1" ns3:_="" ns4:_="">
    <xsd:import namespace="b4f792d6-936a-4944-b9e7-ff69714fd487"/>
    <xsd:import namespace="864076f3-8143-4ccd-acc1-f9e404fc359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f792d6-936a-4944-b9e7-ff69714fd48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4076f3-8143-4ccd-acc1-f9e404fc359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713592-6A9D-48C0-B6D9-3E5AC5FAEBD0}">
  <ds:schemaRefs>
    <ds:schemaRef ds:uri="864076f3-8143-4ccd-acc1-f9e404fc3590"/>
    <ds:schemaRef ds:uri="http://purl.org/dc/elements/1.1/"/>
    <ds:schemaRef ds:uri="http://schemas.microsoft.com/office/infopath/2007/PartnerControls"/>
    <ds:schemaRef ds:uri="b4f792d6-936a-4944-b9e7-ff69714fd487"/>
    <ds:schemaRef ds:uri="http://purl.org/dc/dcmityp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2610D89-0B5F-46E3-B2C7-BFA88FFFA518}">
  <ds:schemaRefs>
    <ds:schemaRef ds:uri="http://schemas.microsoft.com/sharepoint/v3/contenttype/forms"/>
  </ds:schemaRefs>
</ds:datastoreItem>
</file>

<file path=customXml/itemProps3.xml><?xml version="1.0" encoding="utf-8"?>
<ds:datastoreItem xmlns:ds="http://schemas.openxmlformats.org/officeDocument/2006/customXml" ds:itemID="{AE102F84-EFCD-494C-B001-AD6A92EB70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f792d6-936a-4944-b9e7-ff69714fd487"/>
    <ds:schemaRef ds:uri="864076f3-8143-4ccd-acc1-f9e404fc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12144</TotalTime>
  <Words>635</Words>
  <Application>Microsoft Macintosh PowerPoint</Application>
  <PresentationFormat>Custom</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St Mary's Catholic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Janette M Bissell</dc:creator>
  <cp:lastModifiedBy>Janette Bissell</cp:lastModifiedBy>
  <cp:revision>286</cp:revision>
  <cp:lastPrinted>2019-11-11T07:14:10Z</cp:lastPrinted>
  <dcterms:created xsi:type="dcterms:W3CDTF">2018-02-08T08:28:53Z</dcterms:created>
  <dcterms:modified xsi:type="dcterms:W3CDTF">2022-09-04T16:08:49Z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0x01010067156769DE84B444B62F9DA1FC08C3F3</vt:lpwstr>
  </property>
</Properties>
</file>